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7"/>
  </p:notesMasterIdLst>
  <p:sldIdLst>
    <p:sldId id="256" r:id="rId2"/>
    <p:sldId id="313" r:id="rId3"/>
    <p:sldId id="373" r:id="rId4"/>
    <p:sldId id="410" r:id="rId5"/>
    <p:sldId id="257" r:id="rId6"/>
    <p:sldId id="412" r:id="rId7"/>
    <p:sldId id="411" r:id="rId8"/>
    <p:sldId id="375" r:id="rId9"/>
    <p:sldId id="376" r:id="rId10"/>
    <p:sldId id="377" r:id="rId11"/>
    <p:sldId id="378" r:id="rId12"/>
    <p:sldId id="380" r:id="rId13"/>
    <p:sldId id="381" r:id="rId14"/>
    <p:sldId id="383" r:id="rId15"/>
    <p:sldId id="382" r:id="rId16"/>
    <p:sldId id="385" r:id="rId17"/>
    <p:sldId id="386" r:id="rId18"/>
    <p:sldId id="387" r:id="rId19"/>
    <p:sldId id="391" r:id="rId20"/>
    <p:sldId id="394" r:id="rId21"/>
    <p:sldId id="403" r:id="rId22"/>
    <p:sldId id="402" r:id="rId23"/>
    <p:sldId id="404" r:id="rId24"/>
    <p:sldId id="406" r:id="rId25"/>
    <p:sldId id="40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75915" autoAdjust="0"/>
  </p:normalViewPr>
  <p:slideViewPr>
    <p:cSldViewPr snapToGrid="0">
      <p:cViewPr varScale="1">
        <p:scale>
          <a:sx n="92" d="100"/>
          <a:sy n="92" d="100"/>
        </p:scale>
        <p:origin x="1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74FE05-FA73-479F-8129-A0D8D226EE7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E2F83E7-8BF7-4659-887E-F442B16F2F8C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most</a:t>
          </a:r>
          <a:r>
            <a:rPr lang="tr-TR" dirty="0"/>
            <a:t> </a:t>
          </a:r>
          <a:r>
            <a:rPr lang="tr-TR" dirty="0" err="1"/>
            <a:t>glorious</a:t>
          </a:r>
          <a:r>
            <a:rPr lang="tr-TR" dirty="0"/>
            <a:t> </a:t>
          </a:r>
          <a:r>
            <a:rPr lang="tr-TR" dirty="0" err="1"/>
            <a:t>period</a:t>
          </a:r>
          <a:r>
            <a:rPr lang="tr-TR" dirty="0"/>
            <a:t> (</a:t>
          </a:r>
          <a:r>
            <a:rPr lang="tr-TR" dirty="0" err="1"/>
            <a:t>Renaissance</a:t>
          </a:r>
          <a:r>
            <a:rPr lang="tr-TR" dirty="0"/>
            <a:t>, </a:t>
          </a:r>
          <a:r>
            <a:rPr lang="tr-TR" dirty="0" err="1"/>
            <a:t>Reformatıon</a:t>
          </a:r>
          <a:r>
            <a:rPr lang="tr-TR" dirty="0"/>
            <a:t>) </a:t>
          </a:r>
          <a:endParaRPr lang="en-US" dirty="0"/>
        </a:p>
      </dgm:t>
    </dgm:pt>
    <dgm:pt modelId="{BDC7DABA-EF5F-4BFE-85E0-A3F217EA2A56}" type="parTrans" cxnId="{0FED8FF7-B170-425D-8A85-4ADFF40BC2A0}">
      <dgm:prSet/>
      <dgm:spPr/>
      <dgm:t>
        <a:bodyPr/>
        <a:lstStyle/>
        <a:p>
          <a:endParaRPr lang="en-US"/>
        </a:p>
      </dgm:t>
    </dgm:pt>
    <dgm:pt modelId="{729EA221-6D1D-408D-A308-B42CA453E121}" type="sibTrans" cxnId="{0FED8FF7-B170-425D-8A85-4ADFF40BC2A0}">
      <dgm:prSet/>
      <dgm:spPr/>
      <dgm:t>
        <a:bodyPr/>
        <a:lstStyle/>
        <a:p>
          <a:endParaRPr lang="en-US"/>
        </a:p>
      </dgm:t>
    </dgm:pt>
    <dgm:pt modelId="{F726B775-2444-46E7-847E-0781F273B270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Henry VII (</a:t>
          </a:r>
          <a:r>
            <a:rPr lang="tr-TR" b="0" i="0" dirty="0"/>
            <a:t>r.1485–1509)</a:t>
          </a:r>
          <a:r>
            <a:rPr lang="tr-TR" dirty="0"/>
            <a:t> </a:t>
          </a:r>
          <a:r>
            <a:rPr lang="tr-TR" dirty="0" err="1"/>
            <a:t>built</a:t>
          </a:r>
          <a:r>
            <a:rPr lang="tr-TR" dirty="0"/>
            <a:t> a </a:t>
          </a:r>
          <a:r>
            <a:rPr lang="tr-TR" dirty="0" err="1"/>
            <a:t>wealthy</a:t>
          </a:r>
          <a:r>
            <a:rPr lang="tr-TR" dirty="0"/>
            <a:t> </a:t>
          </a:r>
          <a:r>
            <a:rPr lang="tr-TR" dirty="0" err="1"/>
            <a:t>nation</a:t>
          </a:r>
          <a:r>
            <a:rPr lang="tr-TR" dirty="0"/>
            <a:t> </a:t>
          </a:r>
          <a:r>
            <a:rPr lang="tr-TR" dirty="0" err="1"/>
            <a:t>state</a:t>
          </a:r>
          <a:endParaRPr lang="en-US" dirty="0"/>
        </a:p>
      </dgm:t>
    </dgm:pt>
    <dgm:pt modelId="{ADEADE9E-E3FC-47C1-8204-200AAE8096F6}" type="parTrans" cxnId="{F9A3B747-49CB-4E1C-8538-C4DA15756EB2}">
      <dgm:prSet/>
      <dgm:spPr/>
      <dgm:t>
        <a:bodyPr/>
        <a:lstStyle/>
        <a:p>
          <a:endParaRPr lang="en-US"/>
        </a:p>
      </dgm:t>
    </dgm:pt>
    <dgm:pt modelId="{B46DF6CC-4E64-4340-9125-0ECA4DF5B3FC}" type="sibTrans" cxnId="{F9A3B747-49CB-4E1C-8538-C4DA15756EB2}">
      <dgm:prSet/>
      <dgm:spPr/>
      <dgm:t>
        <a:bodyPr/>
        <a:lstStyle/>
        <a:p>
          <a:endParaRPr lang="en-US"/>
        </a:p>
      </dgm:t>
    </dgm:pt>
    <dgm:pt modelId="{3EABC87C-7E52-4346-91C0-48ED8311D54B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Henry VIII (</a:t>
          </a:r>
          <a:r>
            <a:rPr lang="tr-TR" b="0" i="0" dirty="0"/>
            <a:t>r.1509–47)</a:t>
          </a:r>
          <a:r>
            <a:rPr lang="tr-TR" dirty="0"/>
            <a:t> </a:t>
          </a:r>
          <a:r>
            <a:rPr lang="tr-TR" dirty="0" err="1"/>
            <a:t>made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Church</a:t>
          </a:r>
          <a:r>
            <a:rPr lang="tr-TR" dirty="0"/>
            <a:t> English</a:t>
          </a:r>
          <a:endParaRPr lang="en-US" dirty="0"/>
        </a:p>
      </dgm:t>
    </dgm:pt>
    <dgm:pt modelId="{3C8D5BBB-BAEC-40FD-A79D-6BF99B362DE8}" type="parTrans" cxnId="{781D18E6-0211-46F4-85B8-B82507974B57}">
      <dgm:prSet/>
      <dgm:spPr/>
      <dgm:t>
        <a:bodyPr/>
        <a:lstStyle/>
        <a:p>
          <a:endParaRPr lang="en-US"/>
        </a:p>
      </dgm:t>
    </dgm:pt>
    <dgm:pt modelId="{005283BD-BFF8-4442-999E-E08D77701784}" type="sibTrans" cxnId="{781D18E6-0211-46F4-85B8-B82507974B57}">
      <dgm:prSet/>
      <dgm:spPr/>
      <dgm:t>
        <a:bodyPr/>
        <a:lstStyle/>
        <a:p>
          <a:endParaRPr lang="en-US"/>
        </a:p>
      </dgm:t>
    </dgm:pt>
    <dgm:pt modelId="{F7EA7530-4DFC-4931-AF7B-D28E38321B6C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Elizabeth I (</a:t>
          </a:r>
          <a:r>
            <a:rPr lang="tr-TR" b="0" i="0" dirty="0"/>
            <a:t>1558–1603)</a:t>
          </a:r>
          <a:r>
            <a:rPr lang="tr-TR" dirty="0"/>
            <a:t> </a:t>
          </a:r>
          <a:r>
            <a:rPr lang="tr-TR" dirty="0" err="1"/>
            <a:t>brought</a:t>
          </a:r>
          <a:r>
            <a:rPr lang="tr-TR" dirty="0"/>
            <a:t> </a:t>
          </a:r>
          <a:r>
            <a:rPr lang="tr-TR" dirty="0" err="1"/>
            <a:t>glory</a:t>
          </a:r>
          <a:r>
            <a:rPr lang="tr-TR" dirty="0"/>
            <a:t> </a:t>
          </a:r>
          <a:r>
            <a:rPr lang="tr-TR" dirty="0" err="1"/>
            <a:t>to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new</a:t>
          </a:r>
          <a:r>
            <a:rPr lang="tr-TR" dirty="0"/>
            <a:t> </a:t>
          </a:r>
          <a:r>
            <a:rPr lang="tr-TR" dirty="0" err="1"/>
            <a:t>state</a:t>
          </a:r>
          <a:r>
            <a:rPr lang="tr-TR" dirty="0"/>
            <a:t> </a:t>
          </a:r>
          <a:r>
            <a:rPr lang="tr-TR" dirty="0" err="1"/>
            <a:t>by</a:t>
          </a:r>
          <a:r>
            <a:rPr lang="tr-TR" dirty="0"/>
            <a:t> </a:t>
          </a:r>
          <a:r>
            <a:rPr lang="tr-TR" dirty="0" err="1"/>
            <a:t>defeating</a:t>
          </a:r>
          <a:r>
            <a:rPr lang="tr-TR" dirty="0"/>
            <a:t> </a:t>
          </a:r>
          <a:r>
            <a:rPr lang="tr-TR" dirty="0" err="1"/>
            <a:t>powerful</a:t>
          </a:r>
          <a:r>
            <a:rPr lang="tr-TR" dirty="0"/>
            <a:t> </a:t>
          </a:r>
          <a:r>
            <a:rPr lang="tr-TR" dirty="0" err="1"/>
            <a:t>navy</a:t>
          </a:r>
          <a:r>
            <a:rPr lang="tr-TR" dirty="0"/>
            <a:t> of </a:t>
          </a:r>
          <a:r>
            <a:rPr lang="tr-TR" dirty="0" err="1"/>
            <a:t>Spain</a:t>
          </a:r>
          <a:endParaRPr lang="tr-TR" dirty="0"/>
        </a:p>
      </dgm:t>
    </dgm:pt>
    <dgm:pt modelId="{A011E934-7E3A-4962-8361-5549BDC530B7}" type="parTrans" cxnId="{2EE7A4EF-D50C-4C40-9D84-F81EA2765274}">
      <dgm:prSet/>
      <dgm:spPr/>
      <dgm:t>
        <a:bodyPr/>
        <a:lstStyle/>
        <a:p>
          <a:endParaRPr lang="en-US"/>
        </a:p>
      </dgm:t>
    </dgm:pt>
    <dgm:pt modelId="{EC974185-9714-4620-80EC-08AE4B1625AB}" type="sibTrans" cxnId="{2EE7A4EF-D50C-4C40-9D84-F81EA2765274}">
      <dgm:prSet/>
      <dgm:spPr/>
      <dgm:t>
        <a:bodyPr/>
        <a:lstStyle/>
        <a:p>
          <a:endParaRPr lang="en-US"/>
        </a:p>
      </dgm:t>
    </dgm:pt>
    <dgm:pt modelId="{568FA784-2DA2-A242-B650-8CC010B109D8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(Edward VI (1547-1553)- </a:t>
          </a:r>
          <a:r>
            <a:rPr lang="tr-TR" dirty="0" err="1"/>
            <a:t>Bloody</a:t>
          </a:r>
          <a:r>
            <a:rPr lang="tr-TR" dirty="0"/>
            <a:t> Mary (1553-1558)</a:t>
          </a:r>
        </a:p>
      </dgm:t>
    </dgm:pt>
    <dgm:pt modelId="{DCA59C89-10A4-B043-AB61-BC9927F598ED}" type="parTrans" cxnId="{3E141B67-479D-8546-8B56-0624CBA45A95}">
      <dgm:prSet/>
      <dgm:spPr/>
    </dgm:pt>
    <dgm:pt modelId="{A6D61BD8-C416-EF4E-AAC7-468C0F03781F}" type="sibTrans" cxnId="{3E141B67-479D-8546-8B56-0624CBA45A95}">
      <dgm:prSet/>
      <dgm:spPr/>
    </dgm:pt>
    <dgm:pt modelId="{2065164C-73E1-4013-9479-9A223ED47227}" type="pres">
      <dgm:prSet presAssocID="{5B74FE05-FA73-479F-8129-A0D8D226EE7A}" presName="root" presStyleCnt="0">
        <dgm:presLayoutVars>
          <dgm:dir/>
          <dgm:resizeHandles val="exact"/>
        </dgm:presLayoutVars>
      </dgm:prSet>
      <dgm:spPr/>
    </dgm:pt>
    <dgm:pt modelId="{526EF84E-BCC8-4B6E-B7F8-6C27D27CC922}" type="pres">
      <dgm:prSet presAssocID="{3E2F83E7-8BF7-4659-887E-F442B16F2F8C}" presName="compNode" presStyleCnt="0"/>
      <dgm:spPr/>
    </dgm:pt>
    <dgm:pt modelId="{6B4FAF6F-1DCF-4C17-A6BD-50FB21D803B1}" type="pres">
      <dgm:prSet presAssocID="{3E2F83E7-8BF7-4659-887E-F442B16F2F8C}" presName="bgRect" presStyleLbl="bgShp" presStyleIdx="0" presStyleCnt="5"/>
      <dgm:spPr/>
    </dgm:pt>
    <dgm:pt modelId="{5E4E0A28-EA8E-4DA3-B385-824FEE942575}" type="pres">
      <dgm:prSet presAssocID="{3E2F83E7-8BF7-4659-887E-F442B16F2F8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EFBD05B2-619E-46FC-BD69-004F9F0BF694}" type="pres">
      <dgm:prSet presAssocID="{3E2F83E7-8BF7-4659-887E-F442B16F2F8C}" presName="spaceRect" presStyleCnt="0"/>
      <dgm:spPr/>
    </dgm:pt>
    <dgm:pt modelId="{A9CA1FD8-F07E-4F89-91E3-7664F1163277}" type="pres">
      <dgm:prSet presAssocID="{3E2F83E7-8BF7-4659-887E-F442B16F2F8C}" presName="parTx" presStyleLbl="revTx" presStyleIdx="0" presStyleCnt="5">
        <dgm:presLayoutVars>
          <dgm:chMax val="0"/>
          <dgm:chPref val="0"/>
        </dgm:presLayoutVars>
      </dgm:prSet>
      <dgm:spPr/>
    </dgm:pt>
    <dgm:pt modelId="{D865BE7B-7F98-4897-8E41-2B450D4C7019}" type="pres">
      <dgm:prSet presAssocID="{729EA221-6D1D-408D-A308-B42CA453E121}" presName="sibTrans" presStyleCnt="0"/>
      <dgm:spPr/>
    </dgm:pt>
    <dgm:pt modelId="{2B99765B-092D-4984-8E40-2F3266840B5D}" type="pres">
      <dgm:prSet presAssocID="{F726B775-2444-46E7-847E-0781F273B270}" presName="compNode" presStyleCnt="0"/>
      <dgm:spPr/>
    </dgm:pt>
    <dgm:pt modelId="{0B378429-9301-4A09-906B-B1223A2EFF40}" type="pres">
      <dgm:prSet presAssocID="{F726B775-2444-46E7-847E-0781F273B270}" presName="bgRect" presStyleLbl="bgShp" presStyleIdx="1" presStyleCnt="5"/>
      <dgm:spPr/>
    </dgm:pt>
    <dgm:pt modelId="{CF57A8D3-AD83-45E9-A770-EA6488FDFCE7}" type="pres">
      <dgm:prSet presAssocID="{F726B775-2444-46E7-847E-0781F273B27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a"/>
        </a:ext>
      </dgm:extLst>
    </dgm:pt>
    <dgm:pt modelId="{ACC7AF53-0EE4-410E-AF44-04B4E5405DE3}" type="pres">
      <dgm:prSet presAssocID="{F726B775-2444-46E7-847E-0781F273B270}" presName="spaceRect" presStyleCnt="0"/>
      <dgm:spPr/>
    </dgm:pt>
    <dgm:pt modelId="{189EA56A-4D31-4DE5-A467-AB81F7681B94}" type="pres">
      <dgm:prSet presAssocID="{F726B775-2444-46E7-847E-0781F273B270}" presName="parTx" presStyleLbl="revTx" presStyleIdx="1" presStyleCnt="5">
        <dgm:presLayoutVars>
          <dgm:chMax val="0"/>
          <dgm:chPref val="0"/>
        </dgm:presLayoutVars>
      </dgm:prSet>
      <dgm:spPr/>
    </dgm:pt>
    <dgm:pt modelId="{AFD2A4C1-0351-44BB-B263-2B1A240C7D98}" type="pres">
      <dgm:prSet presAssocID="{B46DF6CC-4E64-4340-9125-0ECA4DF5B3FC}" presName="sibTrans" presStyleCnt="0"/>
      <dgm:spPr/>
    </dgm:pt>
    <dgm:pt modelId="{3988B3F7-8131-4072-A2E2-0A61F0806059}" type="pres">
      <dgm:prSet presAssocID="{3EABC87C-7E52-4346-91C0-48ED8311D54B}" presName="compNode" presStyleCnt="0"/>
      <dgm:spPr/>
    </dgm:pt>
    <dgm:pt modelId="{69E44035-9859-4994-BD3C-08843A040D90}" type="pres">
      <dgm:prSet presAssocID="{3EABC87C-7E52-4346-91C0-48ED8311D54B}" presName="bgRect" presStyleLbl="bgShp" presStyleIdx="2" presStyleCnt="5"/>
      <dgm:spPr/>
    </dgm:pt>
    <dgm:pt modelId="{C46A02C7-AC44-458F-9231-BA7A7C2B3089}" type="pres">
      <dgm:prSet presAssocID="{3EABC87C-7E52-4346-91C0-48ED8311D54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ç"/>
        </a:ext>
      </dgm:extLst>
    </dgm:pt>
    <dgm:pt modelId="{3FD5627C-3256-4FC1-8349-851BD1EAAE4D}" type="pres">
      <dgm:prSet presAssocID="{3EABC87C-7E52-4346-91C0-48ED8311D54B}" presName="spaceRect" presStyleCnt="0"/>
      <dgm:spPr/>
    </dgm:pt>
    <dgm:pt modelId="{92B1A9E5-968D-4E3A-A74B-0279FB8839F5}" type="pres">
      <dgm:prSet presAssocID="{3EABC87C-7E52-4346-91C0-48ED8311D54B}" presName="parTx" presStyleLbl="revTx" presStyleIdx="2" presStyleCnt="5">
        <dgm:presLayoutVars>
          <dgm:chMax val="0"/>
          <dgm:chPref val="0"/>
        </dgm:presLayoutVars>
      </dgm:prSet>
      <dgm:spPr/>
    </dgm:pt>
    <dgm:pt modelId="{72323B82-1B3F-4061-AF95-9AEEE2CF4858}" type="pres">
      <dgm:prSet presAssocID="{005283BD-BFF8-4442-999E-E08D77701784}" presName="sibTrans" presStyleCnt="0"/>
      <dgm:spPr/>
    </dgm:pt>
    <dgm:pt modelId="{0BF8B405-B006-C94E-AD33-4A47C263117B}" type="pres">
      <dgm:prSet presAssocID="{568FA784-2DA2-A242-B650-8CC010B109D8}" presName="compNode" presStyleCnt="0"/>
      <dgm:spPr/>
    </dgm:pt>
    <dgm:pt modelId="{FC5A4ECD-22A3-4C4E-8D0A-2E7B5F04D049}" type="pres">
      <dgm:prSet presAssocID="{568FA784-2DA2-A242-B650-8CC010B109D8}" presName="bgRect" presStyleLbl="bgShp" presStyleIdx="3" presStyleCnt="5"/>
      <dgm:spPr/>
    </dgm:pt>
    <dgm:pt modelId="{E0E9E2C6-24EF-7740-AE8D-DD1C81A29781}" type="pres">
      <dgm:prSet presAssocID="{568FA784-2DA2-A242-B650-8CC010B109D8}" presName="iconRect" presStyleLbl="node1" presStyleIdx="3" presStyleCnt="5"/>
      <dgm:spPr/>
    </dgm:pt>
    <dgm:pt modelId="{FEE23AAC-81D0-C148-8EC0-400F7A3FEA8A}" type="pres">
      <dgm:prSet presAssocID="{568FA784-2DA2-A242-B650-8CC010B109D8}" presName="spaceRect" presStyleCnt="0"/>
      <dgm:spPr/>
    </dgm:pt>
    <dgm:pt modelId="{7BB68155-194F-D94F-9078-D92BE7B1068F}" type="pres">
      <dgm:prSet presAssocID="{568FA784-2DA2-A242-B650-8CC010B109D8}" presName="parTx" presStyleLbl="revTx" presStyleIdx="3" presStyleCnt="5">
        <dgm:presLayoutVars>
          <dgm:chMax val="0"/>
          <dgm:chPref val="0"/>
        </dgm:presLayoutVars>
      </dgm:prSet>
      <dgm:spPr/>
    </dgm:pt>
    <dgm:pt modelId="{F7D13155-DB8A-AD4A-99C5-6F7FF71DFD7A}" type="pres">
      <dgm:prSet presAssocID="{A6D61BD8-C416-EF4E-AAC7-468C0F03781F}" presName="sibTrans" presStyleCnt="0"/>
      <dgm:spPr/>
    </dgm:pt>
    <dgm:pt modelId="{C1C31712-D3B8-40C0-BD3A-072477DB8A63}" type="pres">
      <dgm:prSet presAssocID="{F7EA7530-4DFC-4931-AF7B-D28E38321B6C}" presName="compNode" presStyleCnt="0"/>
      <dgm:spPr/>
    </dgm:pt>
    <dgm:pt modelId="{D284403F-DC50-4CA5-945E-619315562AA9}" type="pres">
      <dgm:prSet presAssocID="{F7EA7530-4DFC-4931-AF7B-D28E38321B6C}" presName="bgRect" presStyleLbl="bgShp" presStyleIdx="4" presStyleCnt="5"/>
      <dgm:spPr/>
    </dgm:pt>
    <dgm:pt modelId="{A6483DF7-EE8B-4DCB-B518-E7E7B7F062A3}" type="pres">
      <dgm:prSet presAssocID="{F7EA7530-4DFC-4931-AF7B-D28E38321B6C}" presName="iconRect" presStyleLbl="node1" presStyleIdx="4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Çelenk"/>
        </a:ext>
      </dgm:extLst>
    </dgm:pt>
    <dgm:pt modelId="{899A8E65-F2E1-44A9-98AD-9E558640DD75}" type="pres">
      <dgm:prSet presAssocID="{F7EA7530-4DFC-4931-AF7B-D28E38321B6C}" presName="spaceRect" presStyleCnt="0"/>
      <dgm:spPr/>
    </dgm:pt>
    <dgm:pt modelId="{3FF987D6-C84E-43AF-9C9D-441C13134815}" type="pres">
      <dgm:prSet presAssocID="{F7EA7530-4DFC-4931-AF7B-D28E38321B6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32A5E2D-F9B5-4804-8027-7D7A8723F996}" type="presOf" srcId="{3EABC87C-7E52-4346-91C0-48ED8311D54B}" destId="{92B1A9E5-968D-4E3A-A74B-0279FB8839F5}" srcOrd="0" destOrd="0" presId="urn:microsoft.com/office/officeart/2018/2/layout/IconVerticalSolidList"/>
    <dgm:cxn modelId="{F9A3B747-49CB-4E1C-8538-C4DA15756EB2}" srcId="{5B74FE05-FA73-479F-8129-A0D8D226EE7A}" destId="{F726B775-2444-46E7-847E-0781F273B270}" srcOrd="1" destOrd="0" parTransId="{ADEADE9E-E3FC-47C1-8204-200AAE8096F6}" sibTransId="{B46DF6CC-4E64-4340-9125-0ECA4DF5B3FC}"/>
    <dgm:cxn modelId="{ECC4BA5D-9CF0-4216-AE1A-A5B46A5A7887}" type="presOf" srcId="{3E2F83E7-8BF7-4659-887E-F442B16F2F8C}" destId="{A9CA1FD8-F07E-4F89-91E3-7664F1163277}" srcOrd="0" destOrd="0" presId="urn:microsoft.com/office/officeart/2018/2/layout/IconVerticalSolidList"/>
    <dgm:cxn modelId="{3E141B67-479D-8546-8B56-0624CBA45A95}" srcId="{5B74FE05-FA73-479F-8129-A0D8D226EE7A}" destId="{568FA784-2DA2-A242-B650-8CC010B109D8}" srcOrd="3" destOrd="0" parTransId="{DCA59C89-10A4-B043-AB61-BC9927F598ED}" sibTransId="{A6D61BD8-C416-EF4E-AAC7-468C0F03781F}"/>
    <dgm:cxn modelId="{ADDBB280-A62D-487D-8863-5058F16F2DC4}" type="presOf" srcId="{5B74FE05-FA73-479F-8129-A0D8D226EE7A}" destId="{2065164C-73E1-4013-9479-9A223ED47227}" srcOrd="0" destOrd="0" presId="urn:microsoft.com/office/officeart/2018/2/layout/IconVerticalSolidList"/>
    <dgm:cxn modelId="{79EE7C84-E1AE-43F9-94E9-F9C54A94DF74}" type="presOf" srcId="{F7EA7530-4DFC-4931-AF7B-D28E38321B6C}" destId="{3FF987D6-C84E-43AF-9C9D-441C13134815}" srcOrd="0" destOrd="0" presId="urn:microsoft.com/office/officeart/2018/2/layout/IconVerticalSolidList"/>
    <dgm:cxn modelId="{90EA4AB2-D1C3-6F43-8219-A0D42B4BA54D}" type="presOf" srcId="{568FA784-2DA2-A242-B650-8CC010B109D8}" destId="{7BB68155-194F-D94F-9078-D92BE7B1068F}" srcOrd="0" destOrd="0" presId="urn:microsoft.com/office/officeart/2018/2/layout/IconVerticalSolidList"/>
    <dgm:cxn modelId="{20562ACD-2C1C-4345-8161-CBEE528A04FF}" type="presOf" srcId="{F726B775-2444-46E7-847E-0781F273B270}" destId="{189EA56A-4D31-4DE5-A467-AB81F7681B94}" srcOrd="0" destOrd="0" presId="urn:microsoft.com/office/officeart/2018/2/layout/IconVerticalSolidList"/>
    <dgm:cxn modelId="{781D18E6-0211-46F4-85B8-B82507974B57}" srcId="{5B74FE05-FA73-479F-8129-A0D8D226EE7A}" destId="{3EABC87C-7E52-4346-91C0-48ED8311D54B}" srcOrd="2" destOrd="0" parTransId="{3C8D5BBB-BAEC-40FD-A79D-6BF99B362DE8}" sibTransId="{005283BD-BFF8-4442-999E-E08D77701784}"/>
    <dgm:cxn modelId="{2EE7A4EF-D50C-4C40-9D84-F81EA2765274}" srcId="{5B74FE05-FA73-479F-8129-A0D8D226EE7A}" destId="{F7EA7530-4DFC-4931-AF7B-D28E38321B6C}" srcOrd="4" destOrd="0" parTransId="{A011E934-7E3A-4962-8361-5549BDC530B7}" sibTransId="{EC974185-9714-4620-80EC-08AE4B1625AB}"/>
    <dgm:cxn modelId="{0FED8FF7-B170-425D-8A85-4ADFF40BC2A0}" srcId="{5B74FE05-FA73-479F-8129-A0D8D226EE7A}" destId="{3E2F83E7-8BF7-4659-887E-F442B16F2F8C}" srcOrd="0" destOrd="0" parTransId="{BDC7DABA-EF5F-4BFE-85E0-A3F217EA2A56}" sibTransId="{729EA221-6D1D-408D-A308-B42CA453E121}"/>
    <dgm:cxn modelId="{077DAA5D-470E-4221-8A15-8A43378D743E}" type="presParOf" srcId="{2065164C-73E1-4013-9479-9A223ED47227}" destId="{526EF84E-BCC8-4B6E-B7F8-6C27D27CC922}" srcOrd="0" destOrd="0" presId="urn:microsoft.com/office/officeart/2018/2/layout/IconVerticalSolidList"/>
    <dgm:cxn modelId="{5896C371-145F-485E-9CD4-5B34E578AD50}" type="presParOf" srcId="{526EF84E-BCC8-4B6E-B7F8-6C27D27CC922}" destId="{6B4FAF6F-1DCF-4C17-A6BD-50FB21D803B1}" srcOrd="0" destOrd="0" presId="urn:microsoft.com/office/officeart/2018/2/layout/IconVerticalSolidList"/>
    <dgm:cxn modelId="{D2C81236-A64D-407A-A7BB-5E6B9F52148C}" type="presParOf" srcId="{526EF84E-BCC8-4B6E-B7F8-6C27D27CC922}" destId="{5E4E0A28-EA8E-4DA3-B385-824FEE942575}" srcOrd="1" destOrd="0" presId="urn:microsoft.com/office/officeart/2018/2/layout/IconVerticalSolidList"/>
    <dgm:cxn modelId="{0EEC5BD1-3D4D-48DD-A9FA-21CEA4CBB3F6}" type="presParOf" srcId="{526EF84E-BCC8-4B6E-B7F8-6C27D27CC922}" destId="{EFBD05B2-619E-46FC-BD69-004F9F0BF694}" srcOrd="2" destOrd="0" presId="urn:microsoft.com/office/officeart/2018/2/layout/IconVerticalSolidList"/>
    <dgm:cxn modelId="{B0E4D0B2-F6F0-4B6D-9984-77B587EA32C0}" type="presParOf" srcId="{526EF84E-BCC8-4B6E-B7F8-6C27D27CC922}" destId="{A9CA1FD8-F07E-4F89-91E3-7664F1163277}" srcOrd="3" destOrd="0" presId="urn:microsoft.com/office/officeart/2018/2/layout/IconVerticalSolidList"/>
    <dgm:cxn modelId="{0CBEB519-1888-4F6B-8EBD-0B5E2B79A2E9}" type="presParOf" srcId="{2065164C-73E1-4013-9479-9A223ED47227}" destId="{D865BE7B-7F98-4897-8E41-2B450D4C7019}" srcOrd="1" destOrd="0" presId="urn:microsoft.com/office/officeart/2018/2/layout/IconVerticalSolidList"/>
    <dgm:cxn modelId="{50486C03-8724-46F6-882E-972B6CAAED04}" type="presParOf" srcId="{2065164C-73E1-4013-9479-9A223ED47227}" destId="{2B99765B-092D-4984-8E40-2F3266840B5D}" srcOrd="2" destOrd="0" presId="urn:microsoft.com/office/officeart/2018/2/layout/IconVerticalSolidList"/>
    <dgm:cxn modelId="{642E17F2-B763-4D7D-9DBB-7C2B64514029}" type="presParOf" srcId="{2B99765B-092D-4984-8E40-2F3266840B5D}" destId="{0B378429-9301-4A09-906B-B1223A2EFF40}" srcOrd="0" destOrd="0" presId="urn:microsoft.com/office/officeart/2018/2/layout/IconVerticalSolidList"/>
    <dgm:cxn modelId="{4F7618C7-8B69-4486-927E-50DB670FB750}" type="presParOf" srcId="{2B99765B-092D-4984-8E40-2F3266840B5D}" destId="{CF57A8D3-AD83-45E9-A770-EA6488FDFCE7}" srcOrd="1" destOrd="0" presId="urn:microsoft.com/office/officeart/2018/2/layout/IconVerticalSolidList"/>
    <dgm:cxn modelId="{BC402680-C8EB-4E52-BA3E-F6F29D848D73}" type="presParOf" srcId="{2B99765B-092D-4984-8E40-2F3266840B5D}" destId="{ACC7AF53-0EE4-410E-AF44-04B4E5405DE3}" srcOrd="2" destOrd="0" presId="urn:microsoft.com/office/officeart/2018/2/layout/IconVerticalSolidList"/>
    <dgm:cxn modelId="{764C3CE3-6B85-4882-875B-8C2D257AA6E1}" type="presParOf" srcId="{2B99765B-092D-4984-8E40-2F3266840B5D}" destId="{189EA56A-4D31-4DE5-A467-AB81F7681B94}" srcOrd="3" destOrd="0" presId="urn:microsoft.com/office/officeart/2018/2/layout/IconVerticalSolidList"/>
    <dgm:cxn modelId="{62464EF6-5856-44B6-A968-7623F485B387}" type="presParOf" srcId="{2065164C-73E1-4013-9479-9A223ED47227}" destId="{AFD2A4C1-0351-44BB-B263-2B1A240C7D98}" srcOrd="3" destOrd="0" presId="urn:microsoft.com/office/officeart/2018/2/layout/IconVerticalSolidList"/>
    <dgm:cxn modelId="{98B6E1D9-BE20-41B9-BD7D-CB1A7721F49B}" type="presParOf" srcId="{2065164C-73E1-4013-9479-9A223ED47227}" destId="{3988B3F7-8131-4072-A2E2-0A61F0806059}" srcOrd="4" destOrd="0" presId="urn:microsoft.com/office/officeart/2018/2/layout/IconVerticalSolidList"/>
    <dgm:cxn modelId="{5F29D8ED-1DBB-4DCC-B748-852326EC7706}" type="presParOf" srcId="{3988B3F7-8131-4072-A2E2-0A61F0806059}" destId="{69E44035-9859-4994-BD3C-08843A040D90}" srcOrd="0" destOrd="0" presId="urn:microsoft.com/office/officeart/2018/2/layout/IconVerticalSolidList"/>
    <dgm:cxn modelId="{95607DD7-A869-4ADA-90A0-E8BCDA0A73F6}" type="presParOf" srcId="{3988B3F7-8131-4072-A2E2-0A61F0806059}" destId="{C46A02C7-AC44-458F-9231-BA7A7C2B3089}" srcOrd="1" destOrd="0" presId="urn:microsoft.com/office/officeart/2018/2/layout/IconVerticalSolidList"/>
    <dgm:cxn modelId="{10BEC141-CC68-4303-9BBA-4E06194D0AD5}" type="presParOf" srcId="{3988B3F7-8131-4072-A2E2-0A61F0806059}" destId="{3FD5627C-3256-4FC1-8349-851BD1EAAE4D}" srcOrd="2" destOrd="0" presId="urn:microsoft.com/office/officeart/2018/2/layout/IconVerticalSolidList"/>
    <dgm:cxn modelId="{1C4B1F8F-21CB-4C0D-9B0C-2A2904DFC8E5}" type="presParOf" srcId="{3988B3F7-8131-4072-A2E2-0A61F0806059}" destId="{92B1A9E5-968D-4E3A-A74B-0279FB8839F5}" srcOrd="3" destOrd="0" presId="urn:microsoft.com/office/officeart/2018/2/layout/IconVerticalSolidList"/>
    <dgm:cxn modelId="{2BFDF1CE-21A2-47CF-B6CD-1D2A8903C93E}" type="presParOf" srcId="{2065164C-73E1-4013-9479-9A223ED47227}" destId="{72323B82-1B3F-4061-AF95-9AEEE2CF4858}" srcOrd="5" destOrd="0" presId="urn:microsoft.com/office/officeart/2018/2/layout/IconVerticalSolidList"/>
    <dgm:cxn modelId="{D4CFC301-7174-1941-96FC-0D25A5C0C26F}" type="presParOf" srcId="{2065164C-73E1-4013-9479-9A223ED47227}" destId="{0BF8B405-B006-C94E-AD33-4A47C263117B}" srcOrd="6" destOrd="0" presId="urn:microsoft.com/office/officeart/2018/2/layout/IconVerticalSolidList"/>
    <dgm:cxn modelId="{025F7D2F-7F66-D644-B02D-E9797872C9AA}" type="presParOf" srcId="{0BF8B405-B006-C94E-AD33-4A47C263117B}" destId="{FC5A4ECD-22A3-4C4E-8D0A-2E7B5F04D049}" srcOrd="0" destOrd="0" presId="urn:microsoft.com/office/officeart/2018/2/layout/IconVerticalSolidList"/>
    <dgm:cxn modelId="{BE622A8B-5606-6747-849A-A6E2BB225B23}" type="presParOf" srcId="{0BF8B405-B006-C94E-AD33-4A47C263117B}" destId="{E0E9E2C6-24EF-7740-AE8D-DD1C81A29781}" srcOrd="1" destOrd="0" presId="urn:microsoft.com/office/officeart/2018/2/layout/IconVerticalSolidList"/>
    <dgm:cxn modelId="{913D1040-51DB-DD46-ACE1-69163B387CC9}" type="presParOf" srcId="{0BF8B405-B006-C94E-AD33-4A47C263117B}" destId="{FEE23AAC-81D0-C148-8EC0-400F7A3FEA8A}" srcOrd="2" destOrd="0" presId="urn:microsoft.com/office/officeart/2018/2/layout/IconVerticalSolidList"/>
    <dgm:cxn modelId="{9A6D9D9F-5582-1E49-BB4E-699F20D13B5E}" type="presParOf" srcId="{0BF8B405-B006-C94E-AD33-4A47C263117B}" destId="{7BB68155-194F-D94F-9078-D92BE7B1068F}" srcOrd="3" destOrd="0" presId="urn:microsoft.com/office/officeart/2018/2/layout/IconVerticalSolidList"/>
    <dgm:cxn modelId="{1D38ABC2-24FF-2746-9A77-E51238446BDC}" type="presParOf" srcId="{2065164C-73E1-4013-9479-9A223ED47227}" destId="{F7D13155-DB8A-AD4A-99C5-6F7FF71DFD7A}" srcOrd="7" destOrd="0" presId="urn:microsoft.com/office/officeart/2018/2/layout/IconVerticalSolidList"/>
    <dgm:cxn modelId="{7D473F16-BC1D-4393-B10A-702E03C8F052}" type="presParOf" srcId="{2065164C-73E1-4013-9479-9A223ED47227}" destId="{C1C31712-D3B8-40C0-BD3A-072477DB8A63}" srcOrd="8" destOrd="0" presId="urn:microsoft.com/office/officeart/2018/2/layout/IconVerticalSolidList"/>
    <dgm:cxn modelId="{270398A2-AA51-4C98-8D4E-69AB99808B06}" type="presParOf" srcId="{C1C31712-D3B8-40C0-BD3A-072477DB8A63}" destId="{D284403F-DC50-4CA5-945E-619315562AA9}" srcOrd="0" destOrd="0" presId="urn:microsoft.com/office/officeart/2018/2/layout/IconVerticalSolidList"/>
    <dgm:cxn modelId="{C750876F-02CC-4175-8033-B78059B9CE39}" type="presParOf" srcId="{C1C31712-D3B8-40C0-BD3A-072477DB8A63}" destId="{A6483DF7-EE8B-4DCB-B518-E7E7B7F062A3}" srcOrd="1" destOrd="0" presId="urn:microsoft.com/office/officeart/2018/2/layout/IconVerticalSolidList"/>
    <dgm:cxn modelId="{35CB5639-994C-4CC3-8A1B-10FDDACD64B7}" type="presParOf" srcId="{C1C31712-D3B8-40C0-BD3A-072477DB8A63}" destId="{899A8E65-F2E1-44A9-98AD-9E558640DD75}" srcOrd="2" destOrd="0" presId="urn:microsoft.com/office/officeart/2018/2/layout/IconVerticalSolidList"/>
    <dgm:cxn modelId="{9386746D-C14A-4BA5-A5E2-D3C1A9C705EA}" type="presParOf" srcId="{C1C31712-D3B8-40C0-BD3A-072477DB8A63}" destId="{3FF987D6-C84E-43AF-9C9D-441C131348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D3DEB0-FC25-4DE7-8992-823389BFB96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DBAEF9-B1F5-4063-8B2D-7029F5A01FD2}">
      <dgm:prSet/>
      <dgm:spPr/>
      <dgm:t>
        <a:bodyPr/>
        <a:lstStyle/>
        <a:p>
          <a:r>
            <a:rPr lang="tr-TR"/>
            <a:t>Henry VIII wanted to centralize the state authority but he had another reason to get rid of Pope’s authority.</a:t>
          </a:r>
          <a:endParaRPr lang="en-US"/>
        </a:p>
      </dgm:t>
    </dgm:pt>
    <dgm:pt modelId="{3551BB27-1531-4565-BA51-8689F69BBD3E}" type="parTrans" cxnId="{279FA69C-FEDA-4530-912C-A5E09C49770E}">
      <dgm:prSet/>
      <dgm:spPr/>
      <dgm:t>
        <a:bodyPr/>
        <a:lstStyle/>
        <a:p>
          <a:endParaRPr lang="en-US"/>
        </a:p>
      </dgm:t>
    </dgm:pt>
    <dgm:pt modelId="{DEE7E53B-F47C-41C2-8A63-ED5D9ACD0571}" type="sibTrans" cxnId="{279FA69C-FEDA-4530-912C-A5E09C49770E}">
      <dgm:prSet/>
      <dgm:spPr/>
      <dgm:t>
        <a:bodyPr/>
        <a:lstStyle/>
        <a:p>
          <a:endParaRPr lang="en-US"/>
        </a:p>
      </dgm:t>
    </dgm:pt>
    <dgm:pt modelId="{255C3E0D-280C-4B92-BC09-D1C97494132F}">
      <dgm:prSet/>
      <dgm:spPr/>
      <dgm:t>
        <a:bodyPr/>
        <a:lstStyle/>
        <a:p>
          <a:r>
            <a:rPr lang="tr-TR"/>
            <a:t>Catherine of Aragon: Bloody Mary</a:t>
          </a:r>
          <a:endParaRPr lang="en-US"/>
        </a:p>
      </dgm:t>
    </dgm:pt>
    <dgm:pt modelId="{B02C52FF-C044-4505-973B-45C65101256D}" type="parTrans" cxnId="{B94B3D26-379B-495F-9D79-336DCFD874E9}">
      <dgm:prSet/>
      <dgm:spPr/>
      <dgm:t>
        <a:bodyPr/>
        <a:lstStyle/>
        <a:p>
          <a:endParaRPr lang="en-US"/>
        </a:p>
      </dgm:t>
    </dgm:pt>
    <dgm:pt modelId="{6AE91C58-195E-4341-98F2-64064EE453CE}" type="sibTrans" cxnId="{B94B3D26-379B-495F-9D79-336DCFD874E9}">
      <dgm:prSet/>
      <dgm:spPr/>
      <dgm:t>
        <a:bodyPr/>
        <a:lstStyle/>
        <a:p>
          <a:endParaRPr lang="en-US"/>
        </a:p>
      </dgm:t>
    </dgm:pt>
    <dgm:pt modelId="{BA196822-D7CA-4847-8907-4F686322FC65}">
      <dgm:prSet/>
      <dgm:spPr/>
      <dgm:t>
        <a:bodyPr/>
        <a:lstStyle/>
        <a:p>
          <a:r>
            <a:rPr lang="tr-TR"/>
            <a:t>Anne Boleyn: Elizabeth I</a:t>
          </a:r>
          <a:endParaRPr lang="en-US"/>
        </a:p>
      </dgm:t>
    </dgm:pt>
    <dgm:pt modelId="{95FC4919-D3B3-4EA1-A8E3-5D2CC2893395}" type="parTrans" cxnId="{D1142C78-5023-4B7C-AE1A-5FFFF130B200}">
      <dgm:prSet/>
      <dgm:spPr/>
      <dgm:t>
        <a:bodyPr/>
        <a:lstStyle/>
        <a:p>
          <a:endParaRPr lang="en-US"/>
        </a:p>
      </dgm:t>
    </dgm:pt>
    <dgm:pt modelId="{DD1DC0CA-E7C7-4DBE-8D4F-BE8C224480CB}" type="sibTrans" cxnId="{D1142C78-5023-4B7C-AE1A-5FFFF130B200}">
      <dgm:prSet/>
      <dgm:spPr/>
      <dgm:t>
        <a:bodyPr/>
        <a:lstStyle/>
        <a:p>
          <a:endParaRPr lang="en-US"/>
        </a:p>
      </dgm:t>
    </dgm:pt>
    <dgm:pt modelId="{424830A4-84F8-EC42-8650-1A12270531E1}" type="pres">
      <dgm:prSet presAssocID="{1BD3DEB0-FC25-4DE7-8992-823389BFB96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1A623DC-427E-7B49-89C6-DB37D3E00ABE}" type="pres">
      <dgm:prSet presAssocID="{F3DBAEF9-B1F5-4063-8B2D-7029F5A01FD2}" presName="hierRoot1" presStyleCnt="0"/>
      <dgm:spPr/>
    </dgm:pt>
    <dgm:pt modelId="{8EC569CF-88C6-0749-B479-725A0C34CCA8}" type="pres">
      <dgm:prSet presAssocID="{F3DBAEF9-B1F5-4063-8B2D-7029F5A01FD2}" presName="composite" presStyleCnt="0"/>
      <dgm:spPr/>
    </dgm:pt>
    <dgm:pt modelId="{D6A8F3BA-FDC3-1D40-9C40-E5899955913B}" type="pres">
      <dgm:prSet presAssocID="{F3DBAEF9-B1F5-4063-8B2D-7029F5A01FD2}" presName="background" presStyleLbl="node0" presStyleIdx="0" presStyleCnt="3"/>
      <dgm:spPr/>
    </dgm:pt>
    <dgm:pt modelId="{5D2BD4C7-A1CA-564A-A91D-3A7EE867C437}" type="pres">
      <dgm:prSet presAssocID="{F3DBAEF9-B1F5-4063-8B2D-7029F5A01FD2}" presName="text" presStyleLbl="fgAcc0" presStyleIdx="0" presStyleCnt="3">
        <dgm:presLayoutVars>
          <dgm:chPref val="3"/>
        </dgm:presLayoutVars>
      </dgm:prSet>
      <dgm:spPr/>
    </dgm:pt>
    <dgm:pt modelId="{783CD4A8-C892-1842-B9DF-36B61151EC20}" type="pres">
      <dgm:prSet presAssocID="{F3DBAEF9-B1F5-4063-8B2D-7029F5A01FD2}" presName="hierChild2" presStyleCnt="0"/>
      <dgm:spPr/>
    </dgm:pt>
    <dgm:pt modelId="{890670ED-4738-D845-A37F-D02C0D78CF8E}" type="pres">
      <dgm:prSet presAssocID="{255C3E0D-280C-4B92-BC09-D1C97494132F}" presName="hierRoot1" presStyleCnt="0"/>
      <dgm:spPr/>
    </dgm:pt>
    <dgm:pt modelId="{4343F8F1-A70E-6A45-A76B-A5675A2C4EDB}" type="pres">
      <dgm:prSet presAssocID="{255C3E0D-280C-4B92-BC09-D1C97494132F}" presName="composite" presStyleCnt="0"/>
      <dgm:spPr/>
    </dgm:pt>
    <dgm:pt modelId="{F2CD5E7A-FF5C-E444-903D-BD67B3C095F7}" type="pres">
      <dgm:prSet presAssocID="{255C3E0D-280C-4B92-BC09-D1C97494132F}" presName="background" presStyleLbl="node0" presStyleIdx="1" presStyleCnt="3"/>
      <dgm:spPr/>
    </dgm:pt>
    <dgm:pt modelId="{C8387BE3-7048-444B-9094-920BF58814C6}" type="pres">
      <dgm:prSet presAssocID="{255C3E0D-280C-4B92-BC09-D1C97494132F}" presName="text" presStyleLbl="fgAcc0" presStyleIdx="1" presStyleCnt="3" custLinFactNeighborX="-2183" custLinFactNeighborY="-4430">
        <dgm:presLayoutVars>
          <dgm:chPref val="3"/>
        </dgm:presLayoutVars>
      </dgm:prSet>
      <dgm:spPr/>
    </dgm:pt>
    <dgm:pt modelId="{CE98F0F9-A57E-2E43-AC3B-288F345DE93A}" type="pres">
      <dgm:prSet presAssocID="{255C3E0D-280C-4B92-BC09-D1C97494132F}" presName="hierChild2" presStyleCnt="0"/>
      <dgm:spPr/>
    </dgm:pt>
    <dgm:pt modelId="{7FC5D386-BE8F-5040-82C8-DFC51E332737}" type="pres">
      <dgm:prSet presAssocID="{BA196822-D7CA-4847-8907-4F686322FC65}" presName="hierRoot1" presStyleCnt="0"/>
      <dgm:spPr/>
    </dgm:pt>
    <dgm:pt modelId="{C30B79B3-5F12-C540-92C5-FBA684B51413}" type="pres">
      <dgm:prSet presAssocID="{BA196822-D7CA-4847-8907-4F686322FC65}" presName="composite" presStyleCnt="0"/>
      <dgm:spPr/>
    </dgm:pt>
    <dgm:pt modelId="{6B58D263-94FF-F844-B064-BFD6C4511A32}" type="pres">
      <dgm:prSet presAssocID="{BA196822-D7CA-4847-8907-4F686322FC65}" presName="background" presStyleLbl="node0" presStyleIdx="2" presStyleCnt="3"/>
      <dgm:spPr/>
    </dgm:pt>
    <dgm:pt modelId="{260ADF7C-7DAA-B74C-A7A9-4EBD0CE4D07C}" type="pres">
      <dgm:prSet presAssocID="{BA196822-D7CA-4847-8907-4F686322FC65}" presName="text" presStyleLbl="fgAcc0" presStyleIdx="2" presStyleCnt="3">
        <dgm:presLayoutVars>
          <dgm:chPref val="3"/>
        </dgm:presLayoutVars>
      </dgm:prSet>
      <dgm:spPr/>
    </dgm:pt>
    <dgm:pt modelId="{5560F666-24DE-3C45-ACF8-B8FD8C4FDA85}" type="pres">
      <dgm:prSet presAssocID="{BA196822-D7CA-4847-8907-4F686322FC65}" presName="hierChild2" presStyleCnt="0"/>
      <dgm:spPr/>
    </dgm:pt>
  </dgm:ptLst>
  <dgm:cxnLst>
    <dgm:cxn modelId="{B94B3D26-379B-495F-9D79-336DCFD874E9}" srcId="{1BD3DEB0-FC25-4DE7-8992-823389BFB96A}" destId="{255C3E0D-280C-4B92-BC09-D1C97494132F}" srcOrd="1" destOrd="0" parTransId="{B02C52FF-C044-4505-973B-45C65101256D}" sibTransId="{6AE91C58-195E-4341-98F2-64064EE453CE}"/>
    <dgm:cxn modelId="{F77A4443-12D3-5B4B-8BC7-4887E4AE6A40}" type="presOf" srcId="{F3DBAEF9-B1F5-4063-8B2D-7029F5A01FD2}" destId="{5D2BD4C7-A1CA-564A-A91D-3A7EE867C437}" srcOrd="0" destOrd="0" presId="urn:microsoft.com/office/officeart/2005/8/layout/hierarchy1"/>
    <dgm:cxn modelId="{D1142C78-5023-4B7C-AE1A-5FFFF130B200}" srcId="{1BD3DEB0-FC25-4DE7-8992-823389BFB96A}" destId="{BA196822-D7CA-4847-8907-4F686322FC65}" srcOrd="2" destOrd="0" parTransId="{95FC4919-D3B3-4EA1-A8E3-5D2CC2893395}" sibTransId="{DD1DC0CA-E7C7-4DBE-8D4F-BE8C224480CB}"/>
    <dgm:cxn modelId="{4380AF9B-CF58-DF40-AA90-7DC676473669}" type="presOf" srcId="{BA196822-D7CA-4847-8907-4F686322FC65}" destId="{260ADF7C-7DAA-B74C-A7A9-4EBD0CE4D07C}" srcOrd="0" destOrd="0" presId="urn:microsoft.com/office/officeart/2005/8/layout/hierarchy1"/>
    <dgm:cxn modelId="{279FA69C-FEDA-4530-912C-A5E09C49770E}" srcId="{1BD3DEB0-FC25-4DE7-8992-823389BFB96A}" destId="{F3DBAEF9-B1F5-4063-8B2D-7029F5A01FD2}" srcOrd="0" destOrd="0" parTransId="{3551BB27-1531-4565-BA51-8689F69BBD3E}" sibTransId="{DEE7E53B-F47C-41C2-8A63-ED5D9ACD0571}"/>
    <dgm:cxn modelId="{37F4AAA4-896B-614B-B48B-BBF968D84F34}" type="presOf" srcId="{255C3E0D-280C-4B92-BC09-D1C97494132F}" destId="{C8387BE3-7048-444B-9094-920BF58814C6}" srcOrd="0" destOrd="0" presId="urn:microsoft.com/office/officeart/2005/8/layout/hierarchy1"/>
    <dgm:cxn modelId="{66D22BCF-79C1-914E-88E8-B7F219067BBA}" type="presOf" srcId="{1BD3DEB0-FC25-4DE7-8992-823389BFB96A}" destId="{424830A4-84F8-EC42-8650-1A12270531E1}" srcOrd="0" destOrd="0" presId="urn:microsoft.com/office/officeart/2005/8/layout/hierarchy1"/>
    <dgm:cxn modelId="{0E429C6E-2F6A-EC40-A74E-FC63E14DF0B6}" type="presParOf" srcId="{424830A4-84F8-EC42-8650-1A12270531E1}" destId="{E1A623DC-427E-7B49-89C6-DB37D3E00ABE}" srcOrd="0" destOrd="0" presId="urn:microsoft.com/office/officeart/2005/8/layout/hierarchy1"/>
    <dgm:cxn modelId="{BED4813C-8AE2-4041-8A35-328D5E3E3874}" type="presParOf" srcId="{E1A623DC-427E-7B49-89C6-DB37D3E00ABE}" destId="{8EC569CF-88C6-0749-B479-725A0C34CCA8}" srcOrd="0" destOrd="0" presId="urn:microsoft.com/office/officeart/2005/8/layout/hierarchy1"/>
    <dgm:cxn modelId="{4E82F48C-8E1B-D543-88A6-6197875C234A}" type="presParOf" srcId="{8EC569CF-88C6-0749-B479-725A0C34CCA8}" destId="{D6A8F3BA-FDC3-1D40-9C40-E5899955913B}" srcOrd="0" destOrd="0" presId="urn:microsoft.com/office/officeart/2005/8/layout/hierarchy1"/>
    <dgm:cxn modelId="{1FF8943D-9FFC-4944-BE74-9334CF19A1EB}" type="presParOf" srcId="{8EC569CF-88C6-0749-B479-725A0C34CCA8}" destId="{5D2BD4C7-A1CA-564A-A91D-3A7EE867C437}" srcOrd="1" destOrd="0" presId="urn:microsoft.com/office/officeart/2005/8/layout/hierarchy1"/>
    <dgm:cxn modelId="{3C1F3BA5-610A-E047-B3A8-B206DBFF7C91}" type="presParOf" srcId="{E1A623DC-427E-7B49-89C6-DB37D3E00ABE}" destId="{783CD4A8-C892-1842-B9DF-36B61151EC20}" srcOrd="1" destOrd="0" presId="urn:microsoft.com/office/officeart/2005/8/layout/hierarchy1"/>
    <dgm:cxn modelId="{A5DCD9CA-46E2-7543-B7F8-5AC907D6BE55}" type="presParOf" srcId="{424830A4-84F8-EC42-8650-1A12270531E1}" destId="{890670ED-4738-D845-A37F-D02C0D78CF8E}" srcOrd="1" destOrd="0" presId="urn:microsoft.com/office/officeart/2005/8/layout/hierarchy1"/>
    <dgm:cxn modelId="{FF93E349-2422-C646-9FFF-1D259FFD50A3}" type="presParOf" srcId="{890670ED-4738-D845-A37F-D02C0D78CF8E}" destId="{4343F8F1-A70E-6A45-A76B-A5675A2C4EDB}" srcOrd="0" destOrd="0" presId="urn:microsoft.com/office/officeart/2005/8/layout/hierarchy1"/>
    <dgm:cxn modelId="{0F5C61DC-FA0E-FB48-A2E1-7D809D7913AF}" type="presParOf" srcId="{4343F8F1-A70E-6A45-A76B-A5675A2C4EDB}" destId="{F2CD5E7A-FF5C-E444-903D-BD67B3C095F7}" srcOrd="0" destOrd="0" presId="urn:microsoft.com/office/officeart/2005/8/layout/hierarchy1"/>
    <dgm:cxn modelId="{6EE77692-EF2F-B74A-942A-51600DC365E8}" type="presParOf" srcId="{4343F8F1-A70E-6A45-A76B-A5675A2C4EDB}" destId="{C8387BE3-7048-444B-9094-920BF58814C6}" srcOrd="1" destOrd="0" presId="urn:microsoft.com/office/officeart/2005/8/layout/hierarchy1"/>
    <dgm:cxn modelId="{A5CB6420-60F3-A749-92AA-FC48946F270B}" type="presParOf" srcId="{890670ED-4738-D845-A37F-D02C0D78CF8E}" destId="{CE98F0F9-A57E-2E43-AC3B-288F345DE93A}" srcOrd="1" destOrd="0" presId="urn:microsoft.com/office/officeart/2005/8/layout/hierarchy1"/>
    <dgm:cxn modelId="{E8BD20E7-4DA2-2C42-921F-66BD1E76B23A}" type="presParOf" srcId="{424830A4-84F8-EC42-8650-1A12270531E1}" destId="{7FC5D386-BE8F-5040-82C8-DFC51E332737}" srcOrd="2" destOrd="0" presId="urn:microsoft.com/office/officeart/2005/8/layout/hierarchy1"/>
    <dgm:cxn modelId="{8EB17D15-1E3D-B943-8885-89EF4EB4214A}" type="presParOf" srcId="{7FC5D386-BE8F-5040-82C8-DFC51E332737}" destId="{C30B79B3-5F12-C540-92C5-FBA684B51413}" srcOrd="0" destOrd="0" presId="urn:microsoft.com/office/officeart/2005/8/layout/hierarchy1"/>
    <dgm:cxn modelId="{F9836081-32AA-BE4F-8509-AD03E7DB60F4}" type="presParOf" srcId="{C30B79B3-5F12-C540-92C5-FBA684B51413}" destId="{6B58D263-94FF-F844-B064-BFD6C4511A32}" srcOrd="0" destOrd="0" presId="urn:microsoft.com/office/officeart/2005/8/layout/hierarchy1"/>
    <dgm:cxn modelId="{B17D7D78-89A9-BD4B-985F-7824344CBFA7}" type="presParOf" srcId="{C30B79B3-5F12-C540-92C5-FBA684B51413}" destId="{260ADF7C-7DAA-B74C-A7A9-4EBD0CE4D07C}" srcOrd="1" destOrd="0" presId="urn:microsoft.com/office/officeart/2005/8/layout/hierarchy1"/>
    <dgm:cxn modelId="{EEAAFAB0-DE90-3E49-A283-1ADED8D3D60A}" type="presParOf" srcId="{7FC5D386-BE8F-5040-82C8-DFC51E332737}" destId="{5560F666-24DE-3C45-ACF8-B8FD8C4FDA8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FAF6F-1DCF-4C17-A6BD-50FB21D803B1}">
      <dsp:nvSpPr>
        <dsp:cNvPr id="0" name=""/>
        <dsp:cNvSpPr/>
      </dsp:nvSpPr>
      <dsp:spPr>
        <a:xfrm>
          <a:off x="0" y="3598"/>
          <a:ext cx="6046132" cy="766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E0A28-EA8E-4DA3-B385-824FEE942575}">
      <dsp:nvSpPr>
        <dsp:cNvPr id="0" name=""/>
        <dsp:cNvSpPr/>
      </dsp:nvSpPr>
      <dsp:spPr>
        <a:xfrm>
          <a:off x="231849" y="176048"/>
          <a:ext cx="421544" cy="4215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CA1FD8-F07E-4F89-91E3-7664F1163277}">
      <dsp:nvSpPr>
        <dsp:cNvPr id="0" name=""/>
        <dsp:cNvSpPr/>
      </dsp:nvSpPr>
      <dsp:spPr>
        <a:xfrm>
          <a:off x="885243" y="3598"/>
          <a:ext cx="5160889" cy="76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115" tIns="81115" rIns="81115" bIns="8111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The</a:t>
          </a:r>
          <a:r>
            <a:rPr lang="tr-TR" sz="1700" kern="1200" dirty="0"/>
            <a:t> </a:t>
          </a:r>
          <a:r>
            <a:rPr lang="tr-TR" sz="1700" kern="1200" dirty="0" err="1"/>
            <a:t>most</a:t>
          </a:r>
          <a:r>
            <a:rPr lang="tr-TR" sz="1700" kern="1200" dirty="0"/>
            <a:t> </a:t>
          </a:r>
          <a:r>
            <a:rPr lang="tr-TR" sz="1700" kern="1200" dirty="0" err="1"/>
            <a:t>glorious</a:t>
          </a:r>
          <a:r>
            <a:rPr lang="tr-TR" sz="1700" kern="1200" dirty="0"/>
            <a:t> </a:t>
          </a:r>
          <a:r>
            <a:rPr lang="tr-TR" sz="1700" kern="1200" dirty="0" err="1"/>
            <a:t>period</a:t>
          </a:r>
          <a:r>
            <a:rPr lang="tr-TR" sz="1700" kern="1200" dirty="0"/>
            <a:t> (</a:t>
          </a:r>
          <a:r>
            <a:rPr lang="tr-TR" sz="1700" kern="1200" dirty="0" err="1"/>
            <a:t>Renaissance</a:t>
          </a:r>
          <a:r>
            <a:rPr lang="tr-TR" sz="1700" kern="1200" dirty="0"/>
            <a:t>, </a:t>
          </a:r>
          <a:r>
            <a:rPr lang="tr-TR" sz="1700" kern="1200" dirty="0" err="1"/>
            <a:t>Reformatıon</a:t>
          </a:r>
          <a:r>
            <a:rPr lang="tr-TR" sz="1700" kern="1200" dirty="0"/>
            <a:t>) </a:t>
          </a:r>
          <a:endParaRPr lang="en-US" sz="1700" kern="1200" dirty="0"/>
        </a:p>
      </dsp:txBody>
      <dsp:txXfrm>
        <a:off x="885243" y="3598"/>
        <a:ext cx="5160889" cy="766444"/>
      </dsp:txXfrm>
    </dsp:sp>
    <dsp:sp modelId="{0B378429-9301-4A09-906B-B1223A2EFF40}">
      <dsp:nvSpPr>
        <dsp:cNvPr id="0" name=""/>
        <dsp:cNvSpPr/>
      </dsp:nvSpPr>
      <dsp:spPr>
        <a:xfrm>
          <a:off x="0" y="961654"/>
          <a:ext cx="6046132" cy="766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7A8D3-AD83-45E9-A770-EA6488FDFCE7}">
      <dsp:nvSpPr>
        <dsp:cNvPr id="0" name=""/>
        <dsp:cNvSpPr/>
      </dsp:nvSpPr>
      <dsp:spPr>
        <a:xfrm>
          <a:off x="231849" y="1134104"/>
          <a:ext cx="421544" cy="4215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EA56A-4D31-4DE5-A467-AB81F7681B94}">
      <dsp:nvSpPr>
        <dsp:cNvPr id="0" name=""/>
        <dsp:cNvSpPr/>
      </dsp:nvSpPr>
      <dsp:spPr>
        <a:xfrm>
          <a:off x="885243" y="961654"/>
          <a:ext cx="5160889" cy="76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115" tIns="81115" rIns="81115" bIns="8111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Henry VII (</a:t>
          </a:r>
          <a:r>
            <a:rPr lang="tr-TR" sz="1700" b="0" i="0" kern="1200" dirty="0"/>
            <a:t>r.1485–1509)</a:t>
          </a:r>
          <a:r>
            <a:rPr lang="tr-TR" sz="1700" kern="1200" dirty="0"/>
            <a:t> </a:t>
          </a:r>
          <a:r>
            <a:rPr lang="tr-TR" sz="1700" kern="1200" dirty="0" err="1"/>
            <a:t>built</a:t>
          </a:r>
          <a:r>
            <a:rPr lang="tr-TR" sz="1700" kern="1200" dirty="0"/>
            <a:t> a </a:t>
          </a:r>
          <a:r>
            <a:rPr lang="tr-TR" sz="1700" kern="1200" dirty="0" err="1"/>
            <a:t>wealthy</a:t>
          </a:r>
          <a:r>
            <a:rPr lang="tr-TR" sz="1700" kern="1200" dirty="0"/>
            <a:t> </a:t>
          </a:r>
          <a:r>
            <a:rPr lang="tr-TR" sz="1700" kern="1200" dirty="0" err="1"/>
            <a:t>nation</a:t>
          </a:r>
          <a:r>
            <a:rPr lang="tr-TR" sz="1700" kern="1200" dirty="0"/>
            <a:t> </a:t>
          </a:r>
          <a:r>
            <a:rPr lang="tr-TR" sz="1700" kern="1200" dirty="0" err="1"/>
            <a:t>state</a:t>
          </a:r>
          <a:endParaRPr lang="en-US" sz="1700" kern="1200" dirty="0"/>
        </a:p>
      </dsp:txBody>
      <dsp:txXfrm>
        <a:off x="885243" y="961654"/>
        <a:ext cx="5160889" cy="766444"/>
      </dsp:txXfrm>
    </dsp:sp>
    <dsp:sp modelId="{69E44035-9859-4994-BD3C-08843A040D90}">
      <dsp:nvSpPr>
        <dsp:cNvPr id="0" name=""/>
        <dsp:cNvSpPr/>
      </dsp:nvSpPr>
      <dsp:spPr>
        <a:xfrm>
          <a:off x="0" y="1919710"/>
          <a:ext cx="6046132" cy="766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A02C7-AC44-458F-9231-BA7A7C2B3089}">
      <dsp:nvSpPr>
        <dsp:cNvPr id="0" name=""/>
        <dsp:cNvSpPr/>
      </dsp:nvSpPr>
      <dsp:spPr>
        <a:xfrm>
          <a:off x="231849" y="2092160"/>
          <a:ext cx="421544" cy="4215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B1A9E5-968D-4E3A-A74B-0279FB8839F5}">
      <dsp:nvSpPr>
        <dsp:cNvPr id="0" name=""/>
        <dsp:cNvSpPr/>
      </dsp:nvSpPr>
      <dsp:spPr>
        <a:xfrm>
          <a:off x="885243" y="1919710"/>
          <a:ext cx="5160889" cy="76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115" tIns="81115" rIns="81115" bIns="8111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Henry VIII (</a:t>
          </a:r>
          <a:r>
            <a:rPr lang="tr-TR" sz="1700" b="0" i="0" kern="1200" dirty="0"/>
            <a:t>r.1509–47)</a:t>
          </a:r>
          <a:r>
            <a:rPr lang="tr-TR" sz="1700" kern="1200" dirty="0"/>
            <a:t> </a:t>
          </a:r>
          <a:r>
            <a:rPr lang="tr-TR" sz="1700" kern="1200" dirty="0" err="1"/>
            <a:t>made</a:t>
          </a:r>
          <a:r>
            <a:rPr lang="tr-TR" sz="1700" kern="1200" dirty="0"/>
            <a:t> </a:t>
          </a:r>
          <a:r>
            <a:rPr lang="tr-TR" sz="1700" kern="1200" dirty="0" err="1"/>
            <a:t>the</a:t>
          </a:r>
          <a:r>
            <a:rPr lang="tr-TR" sz="1700" kern="1200" dirty="0"/>
            <a:t> </a:t>
          </a:r>
          <a:r>
            <a:rPr lang="tr-TR" sz="1700" kern="1200" dirty="0" err="1"/>
            <a:t>Church</a:t>
          </a:r>
          <a:r>
            <a:rPr lang="tr-TR" sz="1700" kern="1200" dirty="0"/>
            <a:t> English</a:t>
          </a:r>
          <a:endParaRPr lang="en-US" sz="1700" kern="1200" dirty="0"/>
        </a:p>
      </dsp:txBody>
      <dsp:txXfrm>
        <a:off x="885243" y="1919710"/>
        <a:ext cx="5160889" cy="766444"/>
      </dsp:txXfrm>
    </dsp:sp>
    <dsp:sp modelId="{FC5A4ECD-22A3-4C4E-8D0A-2E7B5F04D049}">
      <dsp:nvSpPr>
        <dsp:cNvPr id="0" name=""/>
        <dsp:cNvSpPr/>
      </dsp:nvSpPr>
      <dsp:spPr>
        <a:xfrm>
          <a:off x="0" y="2877766"/>
          <a:ext cx="6046132" cy="766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9E2C6-24EF-7740-AE8D-DD1C81A29781}">
      <dsp:nvSpPr>
        <dsp:cNvPr id="0" name=""/>
        <dsp:cNvSpPr/>
      </dsp:nvSpPr>
      <dsp:spPr>
        <a:xfrm>
          <a:off x="231849" y="3050216"/>
          <a:ext cx="421544" cy="4215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68155-194F-D94F-9078-D92BE7B1068F}">
      <dsp:nvSpPr>
        <dsp:cNvPr id="0" name=""/>
        <dsp:cNvSpPr/>
      </dsp:nvSpPr>
      <dsp:spPr>
        <a:xfrm>
          <a:off x="885243" y="2877766"/>
          <a:ext cx="5160889" cy="76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115" tIns="81115" rIns="81115" bIns="8111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(Edward VI (1547-1553)- </a:t>
          </a:r>
          <a:r>
            <a:rPr lang="tr-TR" sz="1700" kern="1200" dirty="0" err="1"/>
            <a:t>Bloody</a:t>
          </a:r>
          <a:r>
            <a:rPr lang="tr-TR" sz="1700" kern="1200" dirty="0"/>
            <a:t> Mary (1553-1558)</a:t>
          </a:r>
        </a:p>
      </dsp:txBody>
      <dsp:txXfrm>
        <a:off x="885243" y="2877766"/>
        <a:ext cx="5160889" cy="766444"/>
      </dsp:txXfrm>
    </dsp:sp>
    <dsp:sp modelId="{D284403F-DC50-4CA5-945E-619315562AA9}">
      <dsp:nvSpPr>
        <dsp:cNvPr id="0" name=""/>
        <dsp:cNvSpPr/>
      </dsp:nvSpPr>
      <dsp:spPr>
        <a:xfrm>
          <a:off x="0" y="3835822"/>
          <a:ext cx="6046132" cy="766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83DF7-EE8B-4DCB-B518-E7E7B7F062A3}">
      <dsp:nvSpPr>
        <dsp:cNvPr id="0" name=""/>
        <dsp:cNvSpPr/>
      </dsp:nvSpPr>
      <dsp:spPr>
        <a:xfrm>
          <a:off x="231849" y="4008272"/>
          <a:ext cx="421544" cy="4215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F987D6-C84E-43AF-9C9D-441C13134815}">
      <dsp:nvSpPr>
        <dsp:cNvPr id="0" name=""/>
        <dsp:cNvSpPr/>
      </dsp:nvSpPr>
      <dsp:spPr>
        <a:xfrm>
          <a:off x="885243" y="3835822"/>
          <a:ext cx="5160889" cy="76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115" tIns="81115" rIns="81115" bIns="8111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Elizabeth I (</a:t>
          </a:r>
          <a:r>
            <a:rPr lang="tr-TR" sz="1700" b="0" i="0" kern="1200" dirty="0"/>
            <a:t>1558–1603)</a:t>
          </a:r>
          <a:r>
            <a:rPr lang="tr-TR" sz="1700" kern="1200" dirty="0"/>
            <a:t> </a:t>
          </a:r>
          <a:r>
            <a:rPr lang="tr-TR" sz="1700" kern="1200" dirty="0" err="1"/>
            <a:t>brought</a:t>
          </a:r>
          <a:r>
            <a:rPr lang="tr-TR" sz="1700" kern="1200" dirty="0"/>
            <a:t> </a:t>
          </a:r>
          <a:r>
            <a:rPr lang="tr-TR" sz="1700" kern="1200" dirty="0" err="1"/>
            <a:t>glory</a:t>
          </a:r>
          <a:r>
            <a:rPr lang="tr-TR" sz="1700" kern="1200" dirty="0"/>
            <a:t> </a:t>
          </a:r>
          <a:r>
            <a:rPr lang="tr-TR" sz="1700" kern="1200" dirty="0" err="1"/>
            <a:t>to</a:t>
          </a:r>
          <a:r>
            <a:rPr lang="tr-TR" sz="1700" kern="1200" dirty="0"/>
            <a:t> </a:t>
          </a:r>
          <a:r>
            <a:rPr lang="tr-TR" sz="1700" kern="1200" dirty="0" err="1"/>
            <a:t>the</a:t>
          </a:r>
          <a:r>
            <a:rPr lang="tr-TR" sz="1700" kern="1200" dirty="0"/>
            <a:t> </a:t>
          </a:r>
          <a:r>
            <a:rPr lang="tr-TR" sz="1700" kern="1200" dirty="0" err="1"/>
            <a:t>new</a:t>
          </a:r>
          <a:r>
            <a:rPr lang="tr-TR" sz="1700" kern="1200" dirty="0"/>
            <a:t> </a:t>
          </a:r>
          <a:r>
            <a:rPr lang="tr-TR" sz="1700" kern="1200" dirty="0" err="1"/>
            <a:t>state</a:t>
          </a:r>
          <a:r>
            <a:rPr lang="tr-TR" sz="1700" kern="1200" dirty="0"/>
            <a:t> </a:t>
          </a:r>
          <a:r>
            <a:rPr lang="tr-TR" sz="1700" kern="1200" dirty="0" err="1"/>
            <a:t>by</a:t>
          </a:r>
          <a:r>
            <a:rPr lang="tr-TR" sz="1700" kern="1200" dirty="0"/>
            <a:t> </a:t>
          </a:r>
          <a:r>
            <a:rPr lang="tr-TR" sz="1700" kern="1200" dirty="0" err="1"/>
            <a:t>defeating</a:t>
          </a:r>
          <a:r>
            <a:rPr lang="tr-TR" sz="1700" kern="1200" dirty="0"/>
            <a:t> </a:t>
          </a:r>
          <a:r>
            <a:rPr lang="tr-TR" sz="1700" kern="1200" dirty="0" err="1"/>
            <a:t>powerful</a:t>
          </a:r>
          <a:r>
            <a:rPr lang="tr-TR" sz="1700" kern="1200" dirty="0"/>
            <a:t> </a:t>
          </a:r>
          <a:r>
            <a:rPr lang="tr-TR" sz="1700" kern="1200" dirty="0" err="1"/>
            <a:t>navy</a:t>
          </a:r>
          <a:r>
            <a:rPr lang="tr-TR" sz="1700" kern="1200" dirty="0"/>
            <a:t> of </a:t>
          </a:r>
          <a:r>
            <a:rPr lang="tr-TR" sz="1700" kern="1200" dirty="0" err="1"/>
            <a:t>Spain</a:t>
          </a:r>
          <a:endParaRPr lang="tr-TR" sz="1700" kern="1200" dirty="0"/>
        </a:p>
      </dsp:txBody>
      <dsp:txXfrm>
        <a:off x="885243" y="3835822"/>
        <a:ext cx="5160889" cy="7664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8F3BA-FDC3-1D40-9C40-E5899955913B}">
      <dsp:nvSpPr>
        <dsp:cNvPr id="0" name=""/>
        <dsp:cNvSpPr/>
      </dsp:nvSpPr>
      <dsp:spPr>
        <a:xfrm>
          <a:off x="0" y="530482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BD4C7-A1CA-564A-A91D-3A7EE867C437}">
      <dsp:nvSpPr>
        <dsp:cNvPr id="0" name=""/>
        <dsp:cNvSpPr/>
      </dsp:nvSpPr>
      <dsp:spPr>
        <a:xfrm>
          <a:off x="309562" y="824567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Henry VIII wanted to centralize the state authority but he had another reason to get rid of Pope’s authority.</a:t>
          </a:r>
          <a:endParaRPr lang="en-US" sz="1800" kern="1200"/>
        </a:p>
      </dsp:txBody>
      <dsp:txXfrm>
        <a:off x="361379" y="876384"/>
        <a:ext cx="2682428" cy="1665515"/>
      </dsp:txXfrm>
    </dsp:sp>
    <dsp:sp modelId="{F2CD5E7A-FF5C-E444-903D-BD67B3C095F7}">
      <dsp:nvSpPr>
        <dsp:cNvPr id="0" name=""/>
        <dsp:cNvSpPr/>
      </dsp:nvSpPr>
      <dsp:spPr>
        <a:xfrm>
          <a:off x="3344367" y="452109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87BE3-7048-444B-9094-920BF58814C6}">
      <dsp:nvSpPr>
        <dsp:cNvPr id="0" name=""/>
        <dsp:cNvSpPr/>
      </dsp:nvSpPr>
      <dsp:spPr>
        <a:xfrm>
          <a:off x="3653930" y="746194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Catherine of Aragon: Bloody Mary</a:t>
          </a:r>
          <a:endParaRPr lang="en-US" sz="1800" kern="1200"/>
        </a:p>
      </dsp:txBody>
      <dsp:txXfrm>
        <a:off x="3705747" y="798011"/>
        <a:ext cx="2682428" cy="1665515"/>
      </dsp:txXfrm>
    </dsp:sp>
    <dsp:sp modelId="{6B58D263-94FF-F844-B064-BFD6C4511A32}">
      <dsp:nvSpPr>
        <dsp:cNvPr id="0" name=""/>
        <dsp:cNvSpPr/>
      </dsp:nvSpPr>
      <dsp:spPr>
        <a:xfrm>
          <a:off x="6810375" y="530482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ADF7C-7DAA-B74C-A7A9-4EBD0CE4D07C}">
      <dsp:nvSpPr>
        <dsp:cNvPr id="0" name=""/>
        <dsp:cNvSpPr/>
      </dsp:nvSpPr>
      <dsp:spPr>
        <a:xfrm>
          <a:off x="7119937" y="824567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Anne Boleyn: Elizabeth I</a:t>
          </a:r>
          <a:endParaRPr lang="en-US" sz="1800" kern="1200"/>
        </a:p>
      </dsp:txBody>
      <dsp:txXfrm>
        <a:off x="7171754" y="876384"/>
        <a:ext cx="2682428" cy="1665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CA550-3681-4852-A075-D07A8C3D7631}" type="datetimeFigureOut">
              <a:rPr lang="en-GB" smtClean="0"/>
              <a:t>07/05/2024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922FF-AECD-4637-9B0E-63D438540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33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0899D-0453-4072-9D9C-020F7C4E566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370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513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83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887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588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561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/>
              <a:t>wanted to bring together again those parts of English society which were in religious disagreement</a:t>
            </a:r>
            <a:r>
              <a:rPr lang="tr-TR" sz="1200"/>
              <a:t>. </a:t>
            </a:r>
            <a:r>
              <a:rPr lang="en-GB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she wanted to make England prosperous.</a:t>
            </a:r>
            <a:endParaRPr lang="tr-TR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Elizabeth made sure that the Church was still under her authority, unlike politically dangerous forms of Protestantism in Europe. In a way, she made the Church part of the state machine.</a:t>
            </a: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301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943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16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166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22FF-AECD-4637-9B0E-63D4385404A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77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2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1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3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1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9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0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4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9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1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25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76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07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80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23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9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6969C88-B244-455D-A017-012B25B1ACDD}" type="datetimeFigureOut">
              <a:rPr lang="en-US" smtClean="0"/>
              <a:pPr/>
              <a:t>5/7/24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45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3CE16-F352-48E0-A2B9-C518010C3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4106" y="609600"/>
            <a:ext cx="3369133" cy="3642851"/>
          </a:xfrm>
        </p:spPr>
        <p:txBody>
          <a:bodyPr>
            <a:normAutofit/>
          </a:bodyPr>
          <a:lstStyle/>
          <a:p>
            <a:r>
              <a:rPr lang="tr-TR" sz="4000" dirty="0"/>
              <a:t>THE TUDORS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0BABC-1815-4E7A-B5A4-B34A3E698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4106" y="4365523"/>
            <a:ext cx="3369132" cy="1793053"/>
          </a:xfrm>
        </p:spPr>
        <p:txBody>
          <a:bodyPr>
            <a:normAutofit/>
          </a:bodyPr>
          <a:lstStyle/>
          <a:p>
            <a:r>
              <a:rPr lang="en-GB" dirty="0"/>
              <a:t>Week 11</a:t>
            </a:r>
          </a:p>
          <a:p>
            <a:r>
              <a:rPr lang="en-GB" dirty="0"/>
              <a:t>PGM</a:t>
            </a:r>
          </a:p>
        </p:txBody>
      </p:sp>
      <p:pic>
        <p:nvPicPr>
          <p:cNvPr id="1030" name="Picture 6" descr="The Tudors: Ultimate History Guide To ...">
            <a:extLst>
              <a:ext uri="{FF2B5EF4-FFF2-40B4-BE49-F238E27FC236}">
                <a16:creationId xmlns:a16="http://schemas.microsoft.com/office/drawing/2014/main" id="{69687642-9ECE-9901-F8DF-FDFD94CAD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915" y="840808"/>
            <a:ext cx="6915663" cy="518007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94E70C-3FFE-48A6-B482-FB649F95049A}"/>
              </a:ext>
            </a:extLst>
          </p:cNvPr>
          <p:cNvSpPr txBox="1"/>
          <p:nvPr/>
        </p:nvSpPr>
        <p:spPr>
          <a:xfrm>
            <a:off x="10429189" y="6627158"/>
            <a:ext cx="1778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900" dirty="0" err="1">
                <a:solidFill>
                  <a:schemeClr val="bg1"/>
                </a:solidFill>
              </a:rPr>
              <a:t>From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the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website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i="1" err="1">
                <a:solidFill>
                  <a:schemeClr val="bg1"/>
                </a:solidFill>
              </a:rPr>
              <a:t>Tudor</a:t>
            </a:r>
            <a:r>
              <a:rPr lang="tr-TR" sz="900" i="1">
                <a:solidFill>
                  <a:schemeClr val="bg1"/>
                </a:solidFill>
              </a:rPr>
              <a:t> Times</a:t>
            </a:r>
            <a:endParaRPr lang="en-GB" sz="9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2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8771" y="377687"/>
            <a:ext cx="9874457" cy="6102626"/>
          </a:xfrm>
        </p:spPr>
        <p:txBody>
          <a:bodyPr>
            <a:noAutofit/>
          </a:bodyPr>
          <a:lstStyle/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 Henry VI (mentally unstable) </a:t>
            </a:r>
          </a:p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“Wars of the roses”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400" b="1" ker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	the House of York                                    the House of LANCASTER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Supports the Duke of York               Supports  the King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Symbol: White rose                             Symbol: Red rose</a:t>
            </a:r>
          </a:p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endParaRPr lang="en-GB" altLang="tr-TR" sz="2800" ker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sz="2800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 battle in Bosworth Field (in 1485)</a:t>
            </a:r>
          </a:p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Richard III (the last Yorkist king) was defeated by Henry VII (Tudor) </a:t>
            </a:r>
          </a:p>
          <a:p>
            <a:pPr lvl="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None/>
            </a:pPr>
            <a:r>
              <a:rPr lang="en-GB" altLang="tr-TR" ker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became the King; Tudor Dynasty began</a:t>
            </a:r>
          </a:p>
        </p:txBody>
      </p:sp>
      <p:cxnSp>
        <p:nvCxnSpPr>
          <p:cNvPr id="5" name="Düz Ok Bağlayıcısı 4"/>
          <p:cNvCxnSpPr/>
          <p:nvPr/>
        </p:nvCxnSpPr>
        <p:spPr>
          <a:xfrm>
            <a:off x="6828484" y="2130587"/>
            <a:ext cx="1351721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Ok Bağlayıcısı 5"/>
          <p:cNvCxnSpPr/>
          <p:nvPr/>
        </p:nvCxnSpPr>
        <p:spPr>
          <a:xfrm flipH="1">
            <a:off x="4890052" y="1709530"/>
            <a:ext cx="1401419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H="1">
            <a:off x="6949970" y="4078354"/>
            <a:ext cx="6628" cy="891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38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 descr="Diagram&#10;&#10;Description automatically generated">
            <a:extLst>
              <a:ext uri="{FF2B5EF4-FFF2-40B4-BE49-F238E27FC236}">
                <a16:creationId xmlns:a16="http://schemas.microsoft.com/office/drawing/2014/main" id="{3C8B7991-24FE-4B7D-97EA-135D43529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12191998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60F597-7BC6-4A0E-A9A8-F42C0664182D}"/>
              </a:ext>
            </a:extLst>
          </p:cNvPr>
          <p:cNvSpPr txBox="1"/>
          <p:nvPr/>
        </p:nvSpPr>
        <p:spPr>
          <a:xfrm>
            <a:off x="10468751" y="6511753"/>
            <a:ext cx="14911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>
                <a:solidFill>
                  <a:schemeClr val="bg1"/>
                </a:solidFill>
              </a:rPr>
              <a:t>From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the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website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i="1" err="1">
                <a:solidFill>
                  <a:schemeClr val="bg1"/>
                </a:solidFill>
              </a:rPr>
              <a:t>History</a:t>
            </a:r>
            <a:endParaRPr lang="en-GB" sz="9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7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97DE1E-BA9A-A9BE-B180-2B943A94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tr-TR" sz="4000"/>
              <a:t>tHE TUDORS (1485-1603)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7" name="İçerik Yer Tutucusu 2">
            <a:extLst>
              <a:ext uri="{FF2B5EF4-FFF2-40B4-BE49-F238E27FC236}">
                <a16:creationId xmlns:a16="http://schemas.microsoft.com/office/drawing/2014/main" id="{48D4C37F-02CE-44DC-7460-DBFC2A7AA5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767899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2625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690F3EE-0CD1-4520-B020-4E1DF3141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FDE1E9-7FE0-45CA-9DE2-237F77319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2270840"/>
          </a:xfrm>
          <a:custGeom>
            <a:avLst/>
            <a:gdLst>
              <a:gd name="connsiteX0" fmla="*/ 0 w 12192000"/>
              <a:gd name="connsiteY0" fmla="*/ 0 h 2270840"/>
              <a:gd name="connsiteX1" fmla="*/ 12192000 w 12192000"/>
              <a:gd name="connsiteY1" fmla="*/ 0 h 2270840"/>
              <a:gd name="connsiteX2" fmla="*/ 12192000 w 12192000"/>
              <a:gd name="connsiteY2" fmla="*/ 519831 h 2270840"/>
              <a:gd name="connsiteX3" fmla="*/ 12192000 w 12192000"/>
              <a:gd name="connsiteY3" fmla="*/ 744794 h 2270840"/>
              <a:gd name="connsiteX4" fmla="*/ 12192000 w 12192000"/>
              <a:gd name="connsiteY4" fmla="*/ 1754022 h 2270840"/>
              <a:gd name="connsiteX5" fmla="*/ 11957522 w 12192000"/>
              <a:gd name="connsiteY5" fmla="*/ 1797924 h 2270840"/>
              <a:gd name="connsiteX6" fmla="*/ 11679973 w 12192000"/>
              <a:gd name="connsiteY6" fmla="*/ 1847668 h 2270840"/>
              <a:gd name="connsiteX7" fmla="*/ 11401197 w 12192000"/>
              <a:gd name="connsiteY7" fmla="*/ 1896361 h 2270840"/>
              <a:gd name="connsiteX8" fmla="*/ 11121192 w 12192000"/>
              <a:gd name="connsiteY8" fmla="*/ 1938047 h 2270840"/>
              <a:gd name="connsiteX9" fmla="*/ 10842416 w 12192000"/>
              <a:gd name="connsiteY9" fmla="*/ 1980084 h 2270840"/>
              <a:gd name="connsiteX10" fmla="*/ 10562411 w 12192000"/>
              <a:gd name="connsiteY10" fmla="*/ 2019319 h 2270840"/>
              <a:gd name="connsiteX11" fmla="*/ 10286091 w 12192000"/>
              <a:gd name="connsiteY11" fmla="*/ 2052948 h 2270840"/>
              <a:gd name="connsiteX12" fmla="*/ 10006086 w 12192000"/>
              <a:gd name="connsiteY12" fmla="*/ 2084826 h 2270840"/>
              <a:gd name="connsiteX13" fmla="*/ 9727310 w 12192000"/>
              <a:gd name="connsiteY13" fmla="*/ 2113902 h 2270840"/>
              <a:gd name="connsiteX14" fmla="*/ 9453445 w 12192000"/>
              <a:gd name="connsiteY14" fmla="*/ 2139124 h 2270840"/>
              <a:gd name="connsiteX15" fmla="*/ 9175897 w 12192000"/>
              <a:gd name="connsiteY15" fmla="*/ 2164346 h 2270840"/>
              <a:gd name="connsiteX16" fmla="*/ 8902033 w 12192000"/>
              <a:gd name="connsiteY16" fmla="*/ 2185365 h 2270840"/>
              <a:gd name="connsiteX17" fmla="*/ 8628169 w 12192000"/>
              <a:gd name="connsiteY17" fmla="*/ 2201829 h 2270840"/>
              <a:gd name="connsiteX18" fmla="*/ 8355533 w 12192000"/>
              <a:gd name="connsiteY18" fmla="*/ 2218995 h 2270840"/>
              <a:gd name="connsiteX19" fmla="*/ 8085353 w 12192000"/>
              <a:gd name="connsiteY19" fmla="*/ 2233357 h 2270840"/>
              <a:gd name="connsiteX20" fmla="*/ 7817629 w 12192000"/>
              <a:gd name="connsiteY20" fmla="*/ 2243516 h 2270840"/>
              <a:gd name="connsiteX21" fmla="*/ 7549905 w 12192000"/>
              <a:gd name="connsiteY21" fmla="*/ 2252274 h 2270840"/>
              <a:gd name="connsiteX22" fmla="*/ 7284638 w 12192000"/>
              <a:gd name="connsiteY22" fmla="*/ 2260681 h 2270840"/>
              <a:gd name="connsiteX23" fmla="*/ 7023055 w 12192000"/>
              <a:gd name="connsiteY23" fmla="*/ 2264535 h 2270840"/>
              <a:gd name="connsiteX24" fmla="*/ 6761472 w 12192000"/>
              <a:gd name="connsiteY24" fmla="*/ 2268738 h 2270840"/>
              <a:gd name="connsiteX25" fmla="*/ 6503573 w 12192000"/>
              <a:gd name="connsiteY25" fmla="*/ 2270840 h 2270840"/>
              <a:gd name="connsiteX26" fmla="*/ 6248130 w 12192000"/>
              <a:gd name="connsiteY26" fmla="*/ 2268738 h 2270840"/>
              <a:gd name="connsiteX27" fmla="*/ 5995144 w 12192000"/>
              <a:gd name="connsiteY27" fmla="*/ 2268738 h 2270840"/>
              <a:gd name="connsiteX28" fmla="*/ 5744613 w 12192000"/>
              <a:gd name="connsiteY28" fmla="*/ 2264535 h 2270840"/>
              <a:gd name="connsiteX29" fmla="*/ 5498995 w 12192000"/>
              <a:gd name="connsiteY29" fmla="*/ 2258229 h 2270840"/>
              <a:gd name="connsiteX30" fmla="*/ 5255834 w 12192000"/>
              <a:gd name="connsiteY30" fmla="*/ 2252274 h 2270840"/>
              <a:gd name="connsiteX31" fmla="*/ 5017584 w 12192000"/>
              <a:gd name="connsiteY31" fmla="*/ 2245618 h 2270840"/>
              <a:gd name="connsiteX32" fmla="*/ 4780562 w 12192000"/>
              <a:gd name="connsiteY32" fmla="*/ 2235459 h 2270840"/>
              <a:gd name="connsiteX33" fmla="*/ 4547227 w 12192000"/>
              <a:gd name="connsiteY33" fmla="*/ 2224599 h 2270840"/>
              <a:gd name="connsiteX34" fmla="*/ 4318800 w 12192000"/>
              <a:gd name="connsiteY34" fmla="*/ 2214791 h 2270840"/>
              <a:gd name="connsiteX35" fmla="*/ 3873004 w 12192000"/>
              <a:gd name="connsiteY35" fmla="*/ 2187116 h 2270840"/>
              <a:gd name="connsiteX36" fmla="*/ 3445628 w 12192000"/>
              <a:gd name="connsiteY36" fmla="*/ 2157691 h 2270840"/>
              <a:gd name="connsiteX37" fmla="*/ 3035446 w 12192000"/>
              <a:gd name="connsiteY37" fmla="*/ 2126863 h 2270840"/>
              <a:gd name="connsiteX38" fmla="*/ 2647370 w 12192000"/>
              <a:gd name="connsiteY38" fmla="*/ 2092884 h 2270840"/>
              <a:gd name="connsiteX39" fmla="*/ 2276487 w 12192000"/>
              <a:gd name="connsiteY39" fmla="*/ 2057502 h 2270840"/>
              <a:gd name="connsiteX40" fmla="*/ 1932621 w 12192000"/>
              <a:gd name="connsiteY40" fmla="*/ 2019319 h 2270840"/>
              <a:gd name="connsiteX41" fmla="*/ 1609634 w 12192000"/>
              <a:gd name="connsiteY41" fmla="*/ 1981836 h 2270840"/>
              <a:gd name="connsiteX42" fmla="*/ 1312435 w 12192000"/>
              <a:gd name="connsiteY42" fmla="*/ 1944353 h 2270840"/>
              <a:gd name="connsiteX43" fmla="*/ 1039799 w 12192000"/>
              <a:gd name="connsiteY43" fmla="*/ 1908972 h 2270840"/>
              <a:gd name="connsiteX44" fmla="*/ 797865 w 12192000"/>
              <a:gd name="connsiteY44" fmla="*/ 1875342 h 2270840"/>
              <a:gd name="connsiteX45" fmla="*/ 579265 w 12192000"/>
              <a:gd name="connsiteY45" fmla="*/ 1843464 h 2270840"/>
              <a:gd name="connsiteX46" fmla="*/ 395052 w 12192000"/>
              <a:gd name="connsiteY46" fmla="*/ 1816841 h 2270840"/>
              <a:gd name="connsiteX47" fmla="*/ 240312 w 12192000"/>
              <a:gd name="connsiteY47" fmla="*/ 1791618 h 2270840"/>
              <a:gd name="connsiteX48" fmla="*/ 27853 w 12192000"/>
              <a:gd name="connsiteY48" fmla="*/ 1755537 h 2270840"/>
              <a:gd name="connsiteX49" fmla="*/ 0 w 12192000"/>
              <a:gd name="connsiteY49" fmla="*/ 1750824 h 2270840"/>
              <a:gd name="connsiteX50" fmla="*/ 0 w 12192000"/>
              <a:gd name="connsiteY50" fmla="*/ 744794 h 2270840"/>
              <a:gd name="connsiteX51" fmla="*/ 0 w 12192000"/>
              <a:gd name="connsiteY51" fmla="*/ 519831 h 227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270840">
                <a:moveTo>
                  <a:pt x="0" y="0"/>
                </a:moveTo>
                <a:lnTo>
                  <a:pt x="12192000" y="0"/>
                </a:lnTo>
                <a:lnTo>
                  <a:pt x="12192000" y="519831"/>
                </a:lnTo>
                <a:lnTo>
                  <a:pt x="12192000" y="744794"/>
                </a:lnTo>
                <a:lnTo>
                  <a:pt x="12192000" y="1754022"/>
                </a:lnTo>
                <a:lnTo>
                  <a:pt x="11957522" y="1797924"/>
                </a:lnTo>
                <a:lnTo>
                  <a:pt x="11679973" y="1847668"/>
                </a:lnTo>
                <a:lnTo>
                  <a:pt x="11401197" y="1896361"/>
                </a:lnTo>
                <a:lnTo>
                  <a:pt x="11121192" y="1938047"/>
                </a:lnTo>
                <a:lnTo>
                  <a:pt x="10842416" y="1980084"/>
                </a:lnTo>
                <a:lnTo>
                  <a:pt x="10562411" y="2019319"/>
                </a:lnTo>
                <a:lnTo>
                  <a:pt x="10286091" y="2052948"/>
                </a:lnTo>
                <a:lnTo>
                  <a:pt x="10006086" y="2084826"/>
                </a:lnTo>
                <a:lnTo>
                  <a:pt x="9727310" y="2113902"/>
                </a:lnTo>
                <a:lnTo>
                  <a:pt x="9453445" y="2139124"/>
                </a:lnTo>
                <a:lnTo>
                  <a:pt x="9175897" y="2164346"/>
                </a:lnTo>
                <a:lnTo>
                  <a:pt x="8902033" y="2185365"/>
                </a:lnTo>
                <a:lnTo>
                  <a:pt x="8628169" y="2201829"/>
                </a:lnTo>
                <a:lnTo>
                  <a:pt x="8355533" y="2218995"/>
                </a:lnTo>
                <a:lnTo>
                  <a:pt x="8085353" y="2233357"/>
                </a:lnTo>
                <a:lnTo>
                  <a:pt x="7817629" y="2243516"/>
                </a:lnTo>
                <a:lnTo>
                  <a:pt x="7549905" y="2252274"/>
                </a:lnTo>
                <a:lnTo>
                  <a:pt x="7284638" y="2260681"/>
                </a:lnTo>
                <a:lnTo>
                  <a:pt x="7023055" y="2264535"/>
                </a:lnTo>
                <a:lnTo>
                  <a:pt x="6761472" y="2268738"/>
                </a:lnTo>
                <a:lnTo>
                  <a:pt x="6503573" y="2270840"/>
                </a:lnTo>
                <a:lnTo>
                  <a:pt x="6248130" y="2268738"/>
                </a:lnTo>
                <a:lnTo>
                  <a:pt x="5995144" y="2268738"/>
                </a:lnTo>
                <a:lnTo>
                  <a:pt x="5744613" y="2264535"/>
                </a:lnTo>
                <a:lnTo>
                  <a:pt x="5498995" y="2258229"/>
                </a:lnTo>
                <a:lnTo>
                  <a:pt x="5255834" y="2252274"/>
                </a:lnTo>
                <a:lnTo>
                  <a:pt x="5017584" y="2245618"/>
                </a:lnTo>
                <a:lnTo>
                  <a:pt x="4780562" y="2235459"/>
                </a:lnTo>
                <a:lnTo>
                  <a:pt x="4547227" y="2224599"/>
                </a:lnTo>
                <a:lnTo>
                  <a:pt x="4318800" y="2214791"/>
                </a:lnTo>
                <a:lnTo>
                  <a:pt x="3873004" y="2187116"/>
                </a:lnTo>
                <a:lnTo>
                  <a:pt x="3445628" y="2157691"/>
                </a:lnTo>
                <a:lnTo>
                  <a:pt x="3035446" y="2126863"/>
                </a:lnTo>
                <a:lnTo>
                  <a:pt x="2647370" y="2092884"/>
                </a:lnTo>
                <a:lnTo>
                  <a:pt x="2276487" y="2057502"/>
                </a:lnTo>
                <a:lnTo>
                  <a:pt x="1932621" y="2019319"/>
                </a:lnTo>
                <a:lnTo>
                  <a:pt x="1609634" y="1981836"/>
                </a:lnTo>
                <a:lnTo>
                  <a:pt x="1312435" y="1944353"/>
                </a:lnTo>
                <a:lnTo>
                  <a:pt x="1039799" y="1908972"/>
                </a:lnTo>
                <a:lnTo>
                  <a:pt x="797865" y="1875342"/>
                </a:lnTo>
                <a:lnTo>
                  <a:pt x="579265" y="1843464"/>
                </a:lnTo>
                <a:lnTo>
                  <a:pt x="395052" y="1816841"/>
                </a:lnTo>
                <a:lnTo>
                  <a:pt x="240312" y="1791618"/>
                </a:lnTo>
                <a:lnTo>
                  <a:pt x="27853" y="1755537"/>
                </a:lnTo>
                <a:lnTo>
                  <a:pt x="0" y="1750824"/>
                </a:lnTo>
                <a:lnTo>
                  <a:pt x="0" y="744794"/>
                </a:lnTo>
                <a:lnTo>
                  <a:pt x="0" y="519831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0695E2-212C-44C2-BF10-1501C161D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065451"/>
          </a:xfrm>
        </p:spPr>
        <p:txBody>
          <a:bodyPr>
            <a:normAutofit/>
          </a:bodyPr>
          <a:lstStyle/>
          <a:p>
            <a:pPr indent="457200" algn="ctr">
              <a:spcBef>
                <a:spcPts val="600"/>
              </a:spcBef>
              <a:spcAft>
                <a:spcPts val="600"/>
              </a:spcAft>
            </a:pPr>
            <a:r>
              <a:rPr lang="en-GB" b="1">
                <a:solidFill>
                  <a:srgbClr val="BFBFBF"/>
                </a:solidFill>
                <a:effectLst/>
                <a:latin typeface="+mn-lt"/>
                <a:ea typeface="Times New Roman" panose="02020603050405020304" pitchFamily="18" charset="0"/>
              </a:rPr>
              <a:t>The Reformation</a:t>
            </a:r>
            <a:endParaRPr lang="en-GB">
              <a:solidFill>
                <a:srgbClr val="BFBFB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03360-9975-42BC-83A3-1C219E89B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124201"/>
          </a:xfrm>
        </p:spPr>
        <p:txBody>
          <a:bodyPr>
            <a:normAutofit/>
          </a:bodyPr>
          <a:lstStyle/>
          <a:p>
            <a:r>
              <a:rPr lang="en-GB" dirty="0"/>
              <a:t>Henry VIII was always looking for new sources of his money</a:t>
            </a:r>
          </a:p>
          <a:p>
            <a:r>
              <a:rPr lang="en-GB" dirty="0"/>
              <a:t>The Church was a huge landowner, and the monasteries were no longer important to economic and social growth</a:t>
            </a:r>
            <a:r>
              <a:rPr lang="tr-TR" dirty="0"/>
              <a:t>.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monks</a:t>
            </a:r>
            <a:r>
              <a:rPr lang="tr-TR" dirty="0"/>
              <a:t> </a:t>
            </a:r>
            <a:r>
              <a:rPr lang="tr-TR" dirty="0" err="1"/>
              <a:t>started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ignore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 life but </a:t>
            </a:r>
            <a:r>
              <a:rPr lang="tr-TR" dirty="0" err="1"/>
              <a:t>lived</a:t>
            </a:r>
            <a:r>
              <a:rPr lang="tr-TR" dirty="0"/>
              <a:t> in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comfort</a:t>
            </a:r>
            <a:r>
              <a:rPr lang="tr-TR" dirty="0"/>
              <a:t>.</a:t>
            </a:r>
          </a:p>
          <a:p>
            <a:r>
              <a:rPr lang="tr-TR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077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FA1443-0162-275D-5104-650483E56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7" name="İçerik Yer Tutucusu 2">
            <a:extLst>
              <a:ext uri="{FF2B5EF4-FFF2-40B4-BE49-F238E27FC236}">
                <a16:creationId xmlns:a16="http://schemas.microsoft.com/office/drawing/2014/main" id="{B80FBA66-AB45-1ECB-7D27-4487C4E5A8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95119"/>
              </p:ext>
            </p:extLst>
          </p:nvPr>
        </p:nvGraphicFramePr>
        <p:xfrm>
          <a:off x="1141413" y="2667000"/>
          <a:ext cx="99060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 descr="Kırılmış Kalp düz dolguyla">
            <a:extLst>
              <a:ext uri="{FF2B5EF4-FFF2-40B4-BE49-F238E27FC236}">
                <a16:creationId xmlns:a16="http://schemas.microsoft.com/office/drawing/2014/main" id="{BD439430-8995-CC62-EA8C-1012BAA48B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9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C55F21-1EC5-F31E-A13B-A8F059D8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Act of Supremacy in 1534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11746F-9761-FA83-198E-158B99CBA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In 1531 Henry VIII persuaded the bishops to make him head of the Church (international organization) in England, and this became law after Parliament passed the Act of Supremacy in 1534</a:t>
            </a:r>
          </a:p>
          <a:p>
            <a:r>
              <a:rPr lang="en-GB"/>
              <a:t>But the break free from Roman Catholic Church was purely political. He did not support Protestantism introduced by Martin Luther in Germany and John Calvin in Geneva.</a:t>
            </a:r>
          </a:p>
          <a:p>
            <a:r>
              <a:rPr lang="en-GB"/>
              <a:t>1532-1536 England became a Protestant country. All the monasteries had been abolished and sold.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891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4E572-15B4-4FC8-B16B-2007FD5D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29" y="956144"/>
            <a:ext cx="6511108" cy="1158405"/>
          </a:xfrm>
        </p:spPr>
        <p:txBody>
          <a:bodyPr anchor="t">
            <a:noAutofit/>
          </a:bodyPr>
          <a:lstStyle/>
          <a:p>
            <a:pPr algn="ctr"/>
            <a:r>
              <a:rPr lang="en-GB" sz="3600" b="1"/>
              <a:t>The Protestant-Catholic struggle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4EC8E-6705-4A04-865F-DE119CE71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58" y="2400300"/>
            <a:ext cx="5124450" cy="345169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</a:pPr>
            <a:r>
              <a:rPr lang="en-GB" sz="2600"/>
              <a:t>Edward VI</a:t>
            </a:r>
            <a:r>
              <a:rPr lang="tr-TR" sz="2600"/>
              <a:t> </a:t>
            </a:r>
            <a:r>
              <a:rPr lang="en-GB" sz="2600"/>
              <a:t>ruled the country by a council.</a:t>
            </a:r>
          </a:p>
          <a:p>
            <a:pPr>
              <a:lnSpc>
                <a:spcPct val="115000"/>
              </a:lnSpc>
            </a:pPr>
            <a:r>
              <a:rPr lang="en-GB" sz="2600"/>
              <a:t>In 1552 a new </a:t>
            </a:r>
            <a:r>
              <a:rPr lang="en-GB" sz="2600" i="1"/>
              <a:t>Prayer Book </a:t>
            </a:r>
            <a:r>
              <a:rPr lang="en-GB" sz="2600"/>
              <a:t>was introduced to make sure that all churches followed the new Protestant religion. (They had been glad to see the end of some practices like the selling of pardons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327EB5E0-89D9-477B-A0E8-66B8FE6810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" r="1" b="29652"/>
          <a:stretch/>
        </p:blipFill>
        <p:spPr>
          <a:xfrm>
            <a:off x="7608055" y="10"/>
            <a:ext cx="4583947" cy="6131661"/>
          </a:xfrm>
          <a:custGeom>
            <a:avLst/>
            <a:gdLst/>
            <a:ahLst/>
            <a:cxnLst/>
            <a:rect l="l" t="t" r="r" b="b"/>
            <a:pathLst>
              <a:path w="4583947" h="6131671">
                <a:moveTo>
                  <a:pt x="1303111" y="0"/>
                </a:moveTo>
                <a:lnTo>
                  <a:pt x="4583947" y="0"/>
                </a:lnTo>
                <a:lnTo>
                  <a:pt x="4583947" y="4228311"/>
                </a:lnTo>
                <a:lnTo>
                  <a:pt x="4541880" y="4258857"/>
                </a:lnTo>
                <a:cubicBezTo>
                  <a:pt x="4395640" y="4361102"/>
                  <a:pt x="4254236" y="4453840"/>
                  <a:pt x="4128523" y="4540543"/>
                </a:cubicBezTo>
                <a:cubicBezTo>
                  <a:pt x="3416510" y="5032410"/>
                  <a:pt x="2702940" y="5523262"/>
                  <a:pt x="1946719" y="5933430"/>
                </a:cubicBezTo>
                <a:cubicBezTo>
                  <a:pt x="1506382" y="6172525"/>
                  <a:pt x="872113" y="6310628"/>
                  <a:pt x="393090" y="5653230"/>
                </a:cubicBezTo>
                <a:cubicBezTo>
                  <a:pt x="73281" y="5214029"/>
                  <a:pt x="-2478" y="4628756"/>
                  <a:pt x="62" y="4146595"/>
                </a:cubicBezTo>
                <a:cubicBezTo>
                  <a:pt x="8670" y="2518973"/>
                  <a:pt x="544344" y="1015353"/>
                  <a:pt x="1277882" y="32051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3C23D4-3983-4C08-892C-A206FF0DBD66}"/>
              </a:ext>
            </a:extLst>
          </p:cNvPr>
          <p:cNvSpPr txBox="1"/>
          <p:nvPr/>
        </p:nvSpPr>
        <p:spPr>
          <a:xfrm>
            <a:off x="10413948" y="6379419"/>
            <a:ext cx="17251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/>
              <a:t>Word </a:t>
            </a:r>
            <a:r>
              <a:rPr lang="tr-TR" sz="900" i="1" err="1"/>
              <a:t>Press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680044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ortrait of a person&#10;&#10;Description automatically generated with medium confidence">
            <a:extLst>
              <a:ext uri="{FF2B5EF4-FFF2-40B4-BE49-F238E27FC236}">
                <a16:creationId xmlns:a16="http://schemas.microsoft.com/office/drawing/2014/main" id="{34943BF8-52B0-4A33-84E9-7730D96B83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8" b="3"/>
          <a:stretch/>
        </p:blipFill>
        <p:spPr>
          <a:xfrm>
            <a:off x="6550529" y="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FD5BF4-B667-46B8-8D87-172055CB7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12" y="1328094"/>
            <a:ext cx="6095894" cy="4201812"/>
          </a:xfrm>
        </p:spPr>
        <p:txBody>
          <a:bodyPr>
            <a:normAutofit/>
          </a:bodyPr>
          <a:lstStyle/>
          <a:p>
            <a:r>
              <a:rPr lang="en-GB"/>
              <a:t>Mary</a:t>
            </a:r>
            <a:r>
              <a:rPr lang="tr-TR"/>
              <a:t> </a:t>
            </a:r>
            <a:r>
              <a:rPr lang="en-GB"/>
              <a:t>became queen when Edward</a:t>
            </a:r>
            <a:r>
              <a:rPr lang="tr-TR"/>
              <a:t> </a:t>
            </a:r>
            <a:r>
              <a:rPr lang="en-GB"/>
              <a:t>died in 1553.</a:t>
            </a:r>
            <a:endParaRPr lang="tr-TR"/>
          </a:p>
          <a:p>
            <a:r>
              <a:rPr lang="en-US"/>
              <a:t>Mary</a:t>
            </a:r>
            <a:r>
              <a:rPr lang="tr-TR"/>
              <a:t> </a:t>
            </a:r>
            <a:r>
              <a:rPr lang="tr-TR" err="1"/>
              <a:t>got</a:t>
            </a:r>
            <a:r>
              <a:rPr lang="tr-TR"/>
              <a:t> </a:t>
            </a:r>
            <a:r>
              <a:rPr lang="tr-TR" err="1"/>
              <a:t>married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King</a:t>
            </a:r>
            <a:r>
              <a:rPr lang="tr-TR"/>
              <a:t> Philip of </a:t>
            </a:r>
            <a:r>
              <a:rPr lang="tr-TR" err="1"/>
              <a:t>Spain</a:t>
            </a:r>
            <a:r>
              <a:rPr lang="tr-TR"/>
              <a:t>, </a:t>
            </a:r>
            <a:r>
              <a:rPr lang="tr-TR" err="1"/>
              <a:t>accepted</a:t>
            </a:r>
            <a:r>
              <a:rPr lang="tr-TR"/>
              <a:t> as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en-GB"/>
              <a:t>king of England for Mary’s lifetime</a:t>
            </a:r>
            <a:r>
              <a:rPr lang="tr-TR"/>
              <a:t>.</a:t>
            </a:r>
          </a:p>
          <a:p>
            <a:r>
              <a:rPr lang="en-GB"/>
              <a:t>She then began burning Protestants. 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4F219-0094-4CF4-9AE4-82B7667E265D}"/>
              </a:ext>
            </a:extLst>
          </p:cNvPr>
          <p:cNvSpPr txBox="1"/>
          <p:nvPr/>
        </p:nvSpPr>
        <p:spPr>
          <a:xfrm>
            <a:off x="10700886" y="6246168"/>
            <a:ext cx="14911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 err="1"/>
              <a:t>History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295449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ortrait of a person&#10;&#10;Description automatically generated with medium confidence">
            <a:extLst>
              <a:ext uri="{FF2B5EF4-FFF2-40B4-BE49-F238E27FC236}">
                <a16:creationId xmlns:a16="http://schemas.microsoft.com/office/drawing/2014/main" id="{FAD45AC7-A164-4013-8571-A25ACB174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4638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A2C290-047C-473D-A0A7-4C4970A20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3" y="1973791"/>
            <a:ext cx="5519058" cy="2910418"/>
          </a:xfrm>
        </p:spPr>
        <p:txBody>
          <a:bodyPr>
            <a:normAutofit/>
          </a:bodyPr>
          <a:lstStyle/>
          <a:p>
            <a:r>
              <a:rPr lang="en-US" sz="2400" dirty="0"/>
              <a:t>Elizabeth</a:t>
            </a:r>
            <a:r>
              <a:rPr lang="tr-TR" sz="2400" dirty="0"/>
              <a:t> </a:t>
            </a:r>
            <a:r>
              <a:rPr lang="en-GB" sz="2400" dirty="0"/>
              <a:t>became queen (1558-1603) when Mary died in 1558</a:t>
            </a:r>
            <a:r>
              <a:rPr lang="tr-TR" sz="2400" dirty="0"/>
              <a:t>.</a:t>
            </a:r>
          </a:p>
          <a:p>
            <a:r>
              <a:rPr lang="en-GB" sz="2400" dirty="0"/>
              <a:t>the kind of Protestantism finally agreed in 1559 remained closer to the Catholic religion than to other Protestant groups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697CF4-03F3-4665-B86B-D3FA777B2F50}"/>
              </a:ext>
            </a:extLst>
          </p:cNvPr>
          <p:cNvSpPr txBox="1"/>
          <p:nvPr/>
        </p:nvSpPr>
        <p:spPr>
          <a:xfrm>
            <a:off x="10294277" y="6361584"/>
            <a:ext cx="16674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 err="1"/>
              <a:t>Biography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308009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colorful&#10;&#10;Description automatically generated">
            <a:extLst>
              <a:ext uri="{FF2B5EF4-FFF2-40B4-BE49-F238E27FC236}">
                <a16:creationId xmlns:a16="http://schemas.microsoft.com/office/drawing/2014/main" id="{CEDBD107-915D-4B03-A7B0-AF8698E7BD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2" r="25471" b="-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D412F5-5B8B-479F-8B74-9E286E755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058" y="1523999"/>
            <a:ext cx="5334000" cy="3810001"/>
          </a:xfrm>
        </p:spPr>
        <p:txBody>
          <a:bodyPr>
            <a:normAutofit/>
          </a:bodyPr>
          <a:lstStyle/>
          <a:p>
            <a:r>
              <a:rPr lang="en-GB" sz="2400"/>
              <a:t>Mary, the Scottish queen, usually called </a:t>
            </a:r>
            <a:r>
              <a:rPr lang="tr-TR" sz="2400"/>
              <a:t>«</a:t>
            </a:r>
            <a:r>
              <a:rPr lang="en-GB" sz="2400"/>
              <a:t>Queen of Scots,</a:t>
            </a:r>
            <a:r>
              <a:rPr lang="tr-TR" sz="2400"/>
              <a:t>» </a:t>
            </a:r>
            <a:r>
              <a:rPr lang="tr-TR" sz="2400" err="1"/>
              <a:t>ruled</a:t>
            </a:r>
            <a:r>
              <a:rPr lang="tr-TR" sz="2400"/>
              <a:t> Scotland; </a:t>
            </a:r>
            <a:r>
              <a:rPr lang="tr-TR" sz="2400" err="1"/>
              <a:t>she</a:t>
            </a:r>
            <a:r>
              <a:rPr lang="tr-TR" sz="2400"/>
              <a:t> </a:t>
            </a:r>
            <a:r>
              <a:rPr lang="tr-TR" sz="2400" err="1"/>
              <a:t>was</a:t>
            </a:r>
            <a:r>
              <a:rPr lang="tr-TR" sz="2400"/>
              <a:t> </a:t>
            </a:r>
            <a:r>
              <a:rPr lang="tr-TR" sz="2400" err="1"/>
              <a:t>Catholic</a:t>
            </a:r>
            <a:r>
              <a:rPr lang="tr-TR" sz="2400"/>
              <a:t>.</a:t>
            </a:r>
          </a:p>
          <a:p>
            <a:r>
              <a:rPr lang="en-GB" sz="2400"/>
              <a:t>France and Spain supported Mary since they wished to make England Catholic again.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AA88E-1E5A-4233-B65A-6FF6C3E5A38A}"/>
              </a:ext>
            </a:extLst>
          </p:cNvPr>
          <p:cNvSpPr txBox="1"/>
          <p:nvPr/>
        </p:nvSpPr>
        <p:spPr>
          <a:xfrm>
            <a:off x="117830" y="6130752"/>
            <a:ext cx="14911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 err="1"/>
              <a:t>History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1608208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737A-2EDA-4357-B64A-93AEF6A38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867878"/>
            <a:ext cx="4127635" cy="28282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Tudor </a:t>
            </a:r>
            <a:r>
              <a:rPr lang="tr-TR" b="1"/>
              <a:t>P</a:t>
            </a:r>
            <a:r>
              <a:rPr lang="en-US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arliaments</a:t>
            </a:r>
            <a:br>
              <a:rPr lang="tr-TR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tr-TR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tr-TR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Justice</a:t>
            </a:r>
            <a:endParaRPr lang="en-US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5BB36A0E-AA0F-4089-BAAB-9AF006DBA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" r="11494" b="1"/>
          <a:stretch/>
        </p:blipFill>
        <p:spPr>
          <a:xfrm>
            <a:off x="-15221" y="-43454"/>
            <a:ext cx="12207220" cy="6857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74A0C9-7E4B-41F4-8E79-B23E85BB4F2A}"/>
              </a:ext>
            </a:extLst>
          </p:cNvPr>
          <p:cNvSpPr txBox="1"/>
          <p:nvPr/>
        </p:nvSpPr>
        <p:spPr>
          <a:xfrm>
            <a:off x="9907399" y="194647"/>
            <a:ext cx="22846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>
                <a:solidFill>
                  <a:schemeClr val="bg1"/>
                </a:solidFill>
              </a:rPr>
              <a:t>From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the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website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Spartacus</a:t>
            </a:r>
            <a:r>
              <a:rPr lang="tr-TR" sz="900">
                <a:solidFill>
                  <a:schemeClr val="bg1"/>
                </a:solidFill>
              </a:rPr>
              <a:t> </a:t>
            </a:r>
            <a:r>
              <a:rPr lang="tr-TR" sz="900" err="1">
                <a:solidFill>
                  <a:schemeClr val="bg1"/>
                </a:solidFill>
              </a:rPr>
              <a:t>Educational</a:t>
            </a:r>
            <a:endParaRPr lang="en-GB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CFDAFC8-0940-4CD9-A3E9-333FD6162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9" r="22230" b="2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6ED4B-273D-4EC0-9853-5B2B075BB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68" y="1142999"/>
            <a:ext cx="5725882" cy="4514851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en-GB" sz="2400"/>
              <a:t>Henry VII had used Parliament only for law making</a:t>
            </a:r>
            <a:r>
              <a:rPr lang="tr-TR" sz="2400"/>
              <a:t>; he</a:t>
            </a:r>
            <a:r>
              <a:rPr lang="en-GB" sz="2400"/>
              <a:t> used the "Court of Star Chamber," traditionally the king's council chamber, to deal with lawless nobles</a:t>
            </a:r>
            <a:r>
              <a:rPr lang="tr-TR" sz="2400"/>
              <a:t>.</a:t>
            </a:r>
          </a:p>
          <a:p>
            <a:pPr>
              <a:lnSpc>
                <a:spcPct val="115000"/>
              </a:lnSpc>
            </a:pPr>
            <a:r>
              <a:rPr lang="en-GB" sz="2400"/>
              <a:t>Henry encouraged the use of heavy fines as punishment because this gave the Crown money; raised taxes for wars which he then did not fight.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3AC0D-2F06-4346-842E-349F00D46E68}"/>
              </a:ext>
            </a:extLst>
          </p:cNvPr>
          <p:cNvSpPr txBox="1"/>
          <p:nvPr/>
        </p:nvSpPr>
        <p:spPr>
          <a:xfrm>
            <a:off x="10413949" y="6130752"/>
            <a:ext cx="1778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 err="1"/>
              <a:t>History</a:t>
            </a:r>
            <a:r>
              <a:rPr lang="tr-TR" sz="900" i="1"/>
              <a:t> </a:t>
            </a:r>
            <a:r>
              <a:rPr lang="tr-TR" sz="900" i="1" err="1"/>
              <a:t>Extra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117007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B8ADC-EC2D-46BA-B29F-252808133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314451"/>
            <a:ext cx="10668000" cy="4648200"/>
          </a:xfrm>
        </p:spPr>
        <p:txBody>
          <a:bodyPr>
            <a:normAutofit/>
          </a:bodyPr>
          <a:lstStyle/>
          <a:p>
            <a:r>
              <a:rPr lang="en-GB"/>
              <a:t>Henry VIII assembled Parliament to make the laws for Church reformation. </a:t>
            </a:r>
            <a:endParaRPr lang="tr-TR"/>
          </a:p>
          <a:p>
            <a:r>
              <a:rPr lang="tr-TR"/>
              <a:t>T</a:t>
            </a:r>
            <a:r>
              <a:rPr lang="en-GB"/>
              <a:t>he Catholic Queen Mary succeeded in making Parliament cancel all the new Reformation laws</a:t>
            </a:r>
            <a:r>
              <a:rPr lang="tr-TR"/>
              <a:t>.</a:t>
            </a:r>
          </a:p>
          <a:p>
            <a:r>
              <a:rPr lang="en-GB"/>
              <a:t>Elizabeth</a:t>
            </a:r>
            <a:r>
              <a:rPr lang="tr-TR"/>
              <a:t> </a:t>
            </a:r>
            <a:r>
              <a:rPr lang="en-GB"/>
              <a:t>tried not to use Parliament after her Reformation Settlement of 1559, and in forty-four years she only let Parliament meet thirteen times.</a:t>
            </a:r>
          </a:p>
        </p:txBody>
      </p:sp>
    </p:spTree>
    <p:extLst>
      <p:ext uri="{BB962C8B-B14F-4D97-AF65-F5344CB8AC3E}">
        <p14:creationId xmlns:p14="http://schemas.microsoft.com/office/powerpoint/2010/main" val="649800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5DF8-7A56-44ED-A412-323B93F16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771650"/>
            <a:ext cx="10553700" cy="3619500"/>
          </a:xfrm>
        </p:spPr>
        <p:txBody>
          <a:bodyPr>
            <a:noAutofit/>
          </a:bodyPr>
          <a:lstStyle/>
          <a:p>
            <a:r>
              <a:rPr lang="en-GB"/>
              <a:t>Only two things persuaded Tudor monarchs not to get rid of Parliament</a:t>
            </a:r>
            <a:r>
              <a:rPr lang="tr-TR"/>
              <a:t>: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they needed money</a:t>
            </a:r>
            <a:endParaRPr lang="tr-TR" sz="2800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they needed the support of the merchants and landowners</a:t>
            </a:r>
          </a:p>
        </p:txBody>
      </p:sp>
    </p:spTree>
    <p:extLst>
      <p:ext uri="{BB962C8B-B14F-4D97-AF65-F5344CB8AC3E}">
        <p14:creationId xmlns:p14="http://schemas.microsoft.com/office/powerpoint/2010/main" val="124820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8E016-8C4B-47AD-A15E-11F7BF927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676401"/>
            <a:ext cx="10668000" cy="3543300"/>
          </a:xfrm>
        </p:spPr>
        <p:txBody>
          <a:bodyPr>
            <a:normAutofit/>
          </a:bodyPr>
          <a:lstStyle/>
          <a:p>
            <a:r>
              <a:rPr lang="en-GB"/>
              <a:t>Until the end of the Tudor period Parliament was supposed to do three things:</a:t>
            </a:r>
            <a:endParaRPr lang="tr-TR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agree to the taxes needed;</a:t>
            </a:r>
            <a:endParaRPr lang="tr-TR" sz="2800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make the laws which the Crown suggested; </a:t>
            </a:r>
            <a:endParaRPr lang="tr-TR" sz="2800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advise the Crown</a:t>
            </a:r>
          </a:p>
        </p:txBody>
      </p:sp>
    </p:spTree>
    <p:extLst>
      <p:ext uri="{BB962C8B-B14F-4D97-AF65-F5344CB8AC3E}">
        <p14:creationId xmlns:p14="http://schemas.microsoft.com/office/powerpoint/2010/main" val="278611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C054-D7CB-4114-BC9C-BF996D71D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838325"/>
            <a:ext cx="10668000" cy="3181350"/>
          </a:xfrm>
        </p:spPr>
        <p:txBody>
          <a:bodyPr>
            <a:normAutofit/>
          </a:bodyPr>
          <a:lstStyle/>
          <a:p>
            <a:r>
              <a:rPr lang="en-GB"/>
              <a:t>MPs were given important rights:</a:t>
            </a:r>
            <a:endParaRPr lang="tr-TR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freedom of speech </a:t>
            </a:r>
            <a:endParaRPr lang="tr-TR" sz="2800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freedom from fear of arrest</a:t>
            </a:r>
            <a:endParaRPr lang="tr-TR" sz="2800"/>
          </a:p>
          <a:p>
            <a:pPr marL="1428750" lvl="2" indent="-514350">
              <a:buFont typeface="+mj-lt"/>
              <a:buAutoNum type="alphaLcParenR"/>
            </a:pPr>
            <a:r>
              <a:rPr lang="en-GB" sz="2800"/>
              <a:t>freedom to meet and speak to the monarch</a:t>
            </a:r>
          </a:p>
        </p:txBody>
      </p:sp>
    </p:spTree>
    <p:extLst>
      <p:ext uri="{BB962C8B-B14F-4D97-AF65-F5344CB8AC3E}">
        <p14:creationId xmlns:p14="http://schemas.microsoft.com/office/powerpoint/2010/main" val="3475635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F8B1-0094-4B28-B8F1-029C32BF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3917"/>
            <a:ext cx="10668000" cy="1162050"/>
          </a:xfrm>
        </p:spPr>
        <p:txBody>
          <a:bodyPr/>
          <a:lstStyle/>
          <a:p>
            <a:r>
              <a:rPr lang="en-GB"/>
              <a:t>Economy and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3A6EF-57A1-4CB7-A9FC-C46AF9D1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915967"/>
            <a:ext cx="10668000" cy="4419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/>
              <a:t>As the 15th century came to a close, the rate of population growth began to increase</a:t>
            </a:r>
            <a:r>
              <a:rPr lang="tr-TR" sz="2400"/>
              <a:t>.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>
                <a:effectLst/>
                <a:ea typeface="Times New Roman" panose="02020603050405020304" pitchFamily="18" charset="0"/>
              </a:rPr>
              <a:t>Year		 Population total in millions</a:t>
            </a:r>
            <a:endParaRPr lang="en-GB" sz="2400">
              <a:effectLst/>
              <a:ea typeface="Times New Roman" panose="02020603050405020304" pitchFamily="18" charset="0"/>
            </a:endParaRP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1525		2.26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1541 	</a:t>
            </a:r>
            <a:r>
              <a:rPr lang="tr-TR" sz="2400">
                <a:effectLst/>
                <a:ea typeface="Times New Roman" panose="02020603050405020304" pitchFamily="18" charset="0"/>
              </a:rPr>
              <a:t>	</a:t>
            </a:r>
            <a:r>
              <a:rPr lang="en-GB" sz="2400">
                <a:effectLst/>
                <a:ea typeface="Times New Roman" panose="02020603050405020304" pitchFamily="18" charset="0"/>
              </a:rPr>
              <a:t>2.77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1551		3.01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1561 	</a:t>
            </a:r>
            <a:r>
              <a:rPr lang="tr-TR" sz="2400">
                <a:effectLst/>
                <a:ea typeface="Times New Roman" panose="02020603050405020304" pitchFamily="18" charset="0"/>
              </a:rPr>
              <a:t>	</a:t>
            </a:r>
            <a:r>
              <a:rPr lang="en-GB" sz="2400">
                <a:effectLst/>
                <a:ea typeface="Times New Roman" panose="02020603050405020304" pitchFamily="18" charset="0"/>
              </a:rPr>
              <a:t>2.98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1581 		3.60</a:t>
            </a:r>
          </a:p>
          <a:p>
            <a:pPr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>
                <a:effectLst/>
                <a:ea typeface="Times New Roman" panose="02020603050405020304" pitchFamily="18" charset="0"/>
              </a:rPr>
              <a:t>1601 		4.10</a:t>
            </a:r>
            <a:endParaRPr lang="tr-TR" sz="2400">
              <a:effectLst/>
              <a:ea typeface="Times New Roman" panose="02020603050405020304" pitchFamily="18" charset="0"/>
            </a:endParaRPr>
          </a:p>
          <a:p>
            <a:pPr marL="0" lvl="2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tr-TR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2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tr-TR" sz="18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(Source: E. A. Wrigley and R. S. Schofield, </a:t>
            </a:r>
            <a:r>
              <a:rPr lang="en-GB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Population History of England</a:t>
            </a:r>
            <a:r>
              <a:rPr lang="en-GB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1541-1871, London, 1981)</a:t>
            </a:r>
          </a:p>
        </p:txBody>
      </p:sp>
    </p:spTree>
    <p:extLst>
      <p:ext uri="{BB962C8B-B14F-4D97-AF65-F5344CB8AC3E}">
        <p14:creationId xmlns:p14="http://schemas.microsoft.com/office/powerpoint/2010/main" val="265702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F7817-D728-44AB-AE86-275C84E06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519958"/>
            <a:ext cx="10744200" cy="3909292"/>
          </a:xfrm>
        </p:spPr>
        <p:txBody>
          <a:bodyPr/>
          <a:lstStyle/>
          <a:p>
            <a:r>
              <a:rPr lang="en-GB"/>
              <a:t>Many landowners could sell the wool for a good price to the rapidly growing cloth industry.</a:t>
            </a:r>
            <a:endParaRPr lang="tr-TR"/>
          </a:p>
          <a:p>
            <a:r>
              <a:rPr lang="en-GB"/>
              <a:t>In order to keep sheep they fenced off land that had always belonged to the whole village.</a:t>
            </a:r>
            <a:endParaRPr lang="tr-TR"/>
          </a:p>
          <a:p>
            <a:r>
              <a:rPr lang="en-GB"/>
              <a:t>Between 1500 and 1540, prices in England doubled, and they doubled again in the next generation</a:t>
            </a:r>
          </a:p>
        </p:txBody>
      </p:sp>
    </p:spTree>
    <p:extLst>
      <p:ext uri="{BB962C8B-B14F-4D97-AF65-F5344CB8AC3E}">
        <p14:creationId xmlns:p14="http://schemas.microsoft.com/office/powerpoint/2010/main" val="1567186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8C924-3168-48B2-B2E8-C14C63E57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1519958"/>
            <a:ext cx="10668000" cy="3818083"/>
          </a:xfrm>
        </p:spPr>
        <p:txBody>
          <a:bodyPr/>
          <a:lstStyle/>
          <a:p>
            <a:r>
              <a:rPr lang="en-GB"/>
              <a:t>By using coal instead of wood fires, </a:t>
            </a:r>
            <a:r>
              <a:rPr lang="tr-TR" err="1"/>
              <a:t>they</a:t>
            </a:r>
            <a:r>
              <a:rPr lang="tr-TR"/>
              <a:t> </a:t>
            </a:r>
            <a:r>
              <a:rPr lang="en-GB"/>
              <a:t>learnt how to make greatly improved steel</a:t>
            </a:r>
            <a:r>
              <a:rPr lang="tr-TR"/>
              <a:t>.</a:t>
            </a:r>
          </a:p>
          <a:p>
            <a:r>
              <a:rPr lang="en-GB"/>
              <a:t>Coal became the most commonly used fuel, especially in London</a:t>
            </a:r>
            <a:r>
              <a:rPr lang="tr-TR"/>
              <a:t>.</a:t>
            </a:r>
          </a:p>
          <a:p>
            <a:r>
              <a:rPr lang="en-GB"/>
              <a:t>Chimneys</a:t>
            </a:r>
            <a:r>
              <a:rPr lang="tr-TR"/>
              <a:t> </a:t>
            </a:r>
            <a:r>
              <a:rPr lang="en-GB"/>
              <a:t>were now built in every house.</a:t>
            </a:r>
          </a:p>
        </p:txBody>
      </p:sp>
    </p:spTree>
    <p:extLst>
      <p:ext uri="{BB962C8B-B14F-4D97-AF65-F5344CB8AC3E}">
        <p14:creationId xmlns:p14="http://schemas.microsoft.com/office/powerpoint/2010/main" val="3145467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uilding, indoor, altar, old&#10;&#10;Description automatically generated">
            <a:extLst>
              <a:ext uri="{FF2B5EF4-FFF2-40B4-BE49-F238E27FC236}">
                <a16:creationId xmlns:a16="http://schemas.microsoft.com/office/drawing/2014/main" id="{1E32BF91-B31F-4B03-94FA-A40E4F983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4" b="10216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5FFBE2-64A2-4756-A3F4-16885A8A9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700" y="4108629"/>
            <a:ext cx="4305300" cy="1380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Renaissance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BCA9F0-6350-4D3F-AF67-6EFDBF754FEA}"/>
              </a:ext>
            </a:extLst>
          </p:cNvPr>
          <p:cNvSpPr txBox="1"/>
          <p:nvPr/>
        </p:nvSpPr>
        <p:spPr>
          <a:xfrm>
            <a:off x="224246" y="6513866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err="1"/>
              <a:t>From</a:t>
            </a:r>
            <a:r>
              <a:rPr lang="tr-TR" sz="900"/>
              <a:t> </a:t>
            </a:r>
            <a:r>
              <a:rPr lang="tr-TR" sz="900" err="1"/>
              <a:t>the</a:t>
            </a:r>
            <a:r>
              <a:rPr lang="tr-TR" sz="900"/>
              <a:t> </a:t>
            </a:r>
            <a:r>
              <a:rPr lang="tr-TR" sz="900" err="1"/>
              <a:t>website</a:t>
            </a:r>
            <a:r>
              <a:rPr lang="tr-TR" sz="900"/>
              <a:t> </a:t>
            </a:r>
            <a:r>
              <a:rPr lang="tr-TR" sz="900" i="1" err="1"/>
              <a:t>Wikipedia</a:t>
            </a:r>
            <a:endParaRPr lang="en-GB" sz="900" i="1"/>
          </a:p>
        </p:txBody>
      </p:sp>
    </p:spTree>
    <p:extLst>
      <p:ext uri="{BB962C8B-B14F-4D97-AF65-F5344CB8AC3E}">
        <p14:creationId xmlns:p14="http://schemas.microsoft.com/office/powerpoint/2010/main" val="2647275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DBE89-A3F8-4AA4-ACB4-2ACE4339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and when was the Renaissance?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B9C31-A3CB-4344-B9A5-245B09F79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The term ‘Renaissance,’ cultural renewal, refers to a profound and enduring upheaval and transformation in culture, politics, art, and society in Europe between the years 1400 and 1600. </a:t>
            </a:r>
            <a:endParaRPr lang="tr-TR"/>
          </a:p>
          <a:p>
            <a:r>
              <a:rPr lang="en-GB"/>
              <a:t>It was the rebirth of intellectual and artistic appreciation of Graeco-Roman culture. </a:t>
            </a:r>
          </a:p>
        </p:txBody>
      </p:sp>
    </p:spTree>
    <p:extLst>
      <p:ext uri="{BB962C8B-B14F-4D97-AF65-F5344CB8AC3E}">
        <p14:creationId xmlns:p14="http://schemas.microsoft.com/office/powerpoint/2010/main" val="1320058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F0C0-2716-48B0-BEFF-3924ACB2D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Renaissance Humanism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356FA-4FDC-4F01-8E84-A772ECEA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The humanists, of whom the greatest was Erasmus of Rotterdam (1467-1536), rejected scholasticism in favour of simple biblical piety, or philosophic Christi, which was founded on primary textual scholarship, and in particular study of the Greek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3313327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5EFA-B4E4-4D6F-BAC3-44BC03DF1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1"/>
            <a:ext cx="10668000" cy="2838450"/>
          </a:xfrm>
        </p:spPr>
        <p:txBody>
          <a:bodyPr/>
          <a:lstStyle/>
          <a:p>
            <a:r>
              <a:rPr lang="en-GB"/>
              <a:t>This was a time when a whole generation of intellectuals developed a new method of learning derived from classical Greek and Roman authors, called </a:t>
            </a:r>
            <a:r>
              <a:rPr lang="en-GB" i="1" err="1"/>
              <a:t>studia</a:t>
            </a:r>
            <a:r>
              <a:rPr lang="en-GB" i="1"/>
              <a:t> </a:t>
            </a:r>
            <a:r>
              <a:rPr lang="en-GB" i="1" err="1"/>
              <a:t>humanitatis</a:t>
            </a:r>
            <a:r>
              <a:rPr lang="en-GB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3607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06E68-EF81-4C30-93D4-4514EE2D4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1428750"/>
            <a:ext cx="10648950" cy="4457700"/>
          </a:xfrm>
        </p:spPr>
        <p:txBody>
          <a:bodyPr>
            <a:normAutofit/>
          </a:bodyPr>
          <a:lstStyle/>
          <a:p>
            <a:r>
              <a:rPr lang="en-GB" sz="2600"/>
              <a:t>Humanism’s success lay in its claim to offer two things to its followers.</a:t>
            </a:r>
            <a:endParaRPr lang="tr-TR" sz="2600"/>
          </a:p>
          <a:p>
            <a:pPr lvl="1"/>
            <a:r>
              <a:rPr lang="en-GB" sz="2600"/>
              <a:t>First, it fostered a belief that the mastery of the classics made you a better, more ‘humane’ person</a:t>
            </a:r>
            <a:endParaRPr lang="tr-TR" sz="2600"/>
          </a:p>
          <a:p>
            <a:pPr lvl="1"/>
            <a:r>
              <a:rPr lang="en-GB" sz="2600"/>
              <a:t>Secondly, it convinced students and employers that the study of classical texts provided the practical skills necessary for a future career</a:t>
            </a:r>
          </a:p>
        </p:txBody>
      </p:sp>
    </p:spTree>
    <p:extLst>
      <p:ext uri="{BB962C8B-B14F-4D97-AF65-F5344CB8AC3E}">
        <p14:creationId xmlns:p14="http://schemas.microsoft.com/office/powerpoint/2010/main" val="4000205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ğ Gözü">
  <a:themeElements>
    <a:clrScheme name="Ağ Gözü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Ağ Gözü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ğ Gözü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1323</TotalTime>
  <Words>1124</Words>
  <Application>Microsoft Macintosh PowerPoint</Application>
  <PresentationFormat>Geniş ekran</PresentationFormat>
  <Paragraphs>108</Paragraphs>
  <Slides>25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Ağ Gözü</vt:lpstr>
      <vt:lpstr>THE TUDORS</vt:lpstr>
      <vt:lpstr>PowerPoint Sunusu</vt:lpstr>
      <vt:lpstr>PowerPoint Sunusu</vt:lpstr>
      <vt:lpstr>tHE TUDORS (1485-1603)</vt:lpstr>
      <vt:lpstr>The Reformation</vt:lpstr>
      <vt:lpstr>PowerPoint Sunusu</vt:lpstr>
      <vt:lpstr>The Act of Supremacy in 1534</vt:lpstr>
      <vt:lpstr>The Protestant-Catholic struggle</vt:lpstr>
      <vt:lpstr>PowerPoint Sunusu</vt:lpstr>
      <vt:lpstr>PowerPoint Sunusu</vt:lpstr>
      <vt:lpstr>PowerPoint Sunusu</vt:lpstr>
      <vt:lpstr>Tudor Parliaments and Justice</vt:lpstr>
      <vt:lpstr>PowerPoint Sunusu</vt:lpstr>
      <vt:lpstr>PowerPoint Sunusu</vt:lpstr>
      <vt:lpstr>PowerPoint Sunusu</vt:lpstr>
      <vt:lpstr>PowerPoint Sunusu</vt:lpstr>
      <vt:lpstr>PowerPoint Sunusu</vt:lpstr>
      <vt:lpstr>Economy and Society</vt:lpstr>
      <vt:lpstr>PowerPoint Sunusu</vt:lpstr>
      <vt:lpstr>PowerPoint Sunusu</vt:lpstr>
      <vt:lpstr>Renaissance </vt:lpstr>
      <vt:lpstr>Where and when was the Renaissance?</vt:lpstr>
      <vt:lpstr>Renaissance Humanism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TUDORS</dc:title>
  <dc:creator>Author</dc:creator>
  <cp:lastModifiedBy>Pelin Gölcük MİRZA</cp:lastModifiedBy>
  <cp:revision>76</cp:revision>
  <dcterms:created xsi:type="dcterms:W3CDTF">2021-04-07T07:05:33Z</dcterms:created>
  <dcterms:modified xsi:type="dcterms:W3CDTF">2024-05-08T08:38:30Z</dcterms:modified>
</cp:coreProperties>
</file>